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25"/>
  </p:notesMasterIdLst>
  <p:sldIdLst>
    <p:sldId id="337" r:id="rId2"/>
    <p:sldId id="338" r:id="rId3"/>
    <p:sldId id="321" r:id="rId4"/>
    <p:sldId id="322" r:id="rId5"/>
    <p:sldId id="325" r:id="rId6"/>
    <p:sldId id="334" r:id="rId7"/>
    <p:sldId id="323" r:id="rId8"/>
    <p:sldId id="324" r:id="rId9"/>
    <p:sldId id="328" r:id="rId10"/>
    <p:sldId id="341" r:id="rId11"/>
    <p:sldId id="342" r:id="rId12"/>
    <p:sldId id="335" r:id="rId13"/>
    <p:sldId id="336" r:id="rId14"/>
    <p:sldId id="345" r:id="rId15"/>
    <p:sldId id="316" r:id="rId16"/>
    <p:sldId id="317" r:id="rId17"/>
    <p:sldId id="315" r:id="rId18"/>
    <p:sldId id="319" r:id="rId19"/>
    <p:sldId id="339" r:id="rId20"/>
    <p:sldId id="340" r:id="rId21"/>
    <p:sldId id="346" r:id="rId22"/>
    <p:sldId id="332" r:id="rId23"/>
    <p:sldId id="347" r:id="rId24"/>
  </p:sldIdLst>
  <p:sldSz cx="9144000" cy="5143500" type="screen16x9"/>
  <p:notesSz cx="6858000" cy="9144000"/>
  <p:embeddedFontLst>
    <p:embeddedFont>
      <p:font typeface="Metamorphous" panose="020B0604020202020204" charset="0"/>
      <p:regular r:id="rId26"/>
    </p:embeddedFont>
    <p:embeddedFont>
      <p:font typeface="PT Sans" panose="020B0604020202020204" charset="-52"/>
      <p:regular r:id="rId27"/>
      <p:bold r:id="rId28"/>
      <p:italic r:id="rId29"/>
      <p:boldItalic r:id="rId30"/>
    </p:embeddedFont>
    <p:embeddedFont>
      <p:font typeface="Georgia" panose="02040502050405020303" pitchFamily="18" charset="0"/>
      <p:regular r:id="rId31"/>
      <p:bold r:id="rId32"/>
      <p:italic r:id="rId33"/>
      <p:boldItalic r:id="rId34"/>
    </p:embeddedFont>
    <p:embeddedFont>
      <p:font typeface="Lato" panose="020B0604020202020204" charset="0"/>
      <p:regular r:id="rId35"/>
      <p:bold r:id="rId36"/>
      <p:italic r:id="rId37"/>
      <p:bold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Arial Black" panose="020B0A04020102020204" pitchFamily="34" charset="0"/>
      <p:bold r:id="rId43"/>
    </p:embeddedFont>
    <p:embeddedFont>
      <p:font typeface="Bookman Old Style" panose="02050604050505020204" pitchFamily="18" charset="0"/>
      <p:regular r:id="rId44"/>
      <p:bold r:id="rId45"/>
      <p:italic r:id="rId46"/>
      <p:boldItalic r:id="rId47"/>
    </p:embeddedFont>
    <p:embeddedFont>
      <p:font typeface="Bebas Neue" panose="020B0604020202020204" charset="0"/>
      <p:regular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27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8536D0B-D983-42E2-B6DE-8D51A747CCB9}">
  <a:tblStyle styleId="{78536D0B-D983-42E2-B6DE-8D51A747CCB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C662F1C-E336-49B0-9AAF-ACB1508BFF0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7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Длина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Август-Сентябрь</c:v>
                </c:pt>
                <c:pt idx="1">
                  <c:v>Октябрь</c:v>
                </c:pt>
                <c:pt idx="2">
                  <c:v>Декабрь</c:v>
                </c:pt>
                <c:pt idx="3">
                  <c:v>Январь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1.08</c:v>
                </c:pt>
                <c:pt idx="1">
                  <c:v>1.06</c:v>
                </c:pt>
                <c:pt idx="2">
                  <c:v>1.21</c:v>
                </c:pt>
                <c:pt idx="3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CB-4F6C-96AB-10291A3D5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221208064"/>
        <c:axId val="135100032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Ширина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Август-Сентябрь</c:v>
                </c:pt>
                <c:pt idx="1">
                  <c:v>Октябрь</c:v>
                </c:pt>
                <c:pt idx="2">
                  <c:v>Декабрь</c:v>
                </c:pt>
                <c:pt idx="3">
                  <c:v>Январь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0.64</c:v>
                </c:pt>
                <c:pt idx="1">
                  <c:v>0.59</c:v>
                </c:pt>
                <c:pt idx="2">
                  <c:v>0.77</c:v>
                </c:pt>
                <c:pt idx="3">
                  <c:v>0.67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0CB-4F6C-96AB-10291A3D5C4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Август-Сентябрь</c:v>
                </c:pt>
                <c:pt idx="1">
                  <c:v>Октябрь</c:v>
                </c:pt>
                <c:pt idx="2">
                  <c:v>Декабрь</c:v>
                </c:pt>
                <c:pt idx="3">
                  <c:v>Январь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0CB-4F6C-96AB-10291A3D5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276928"/>
        <c:axId val="135100608"/>
      </c:lineChart>
      <c:catAx>
        <c:axId val="22120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bg1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100032"/>
        <c:crosses val="autoZero"/>
        <c:auto val="1"/>
        <c:lblAlgn val="ctr"/>
        <c:lblOffset val="100"/>
        <c:noMultiLvlLbl val="0"/>
      </c:catAx>
      <c:valAx>
        <c:axId val="13510003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1208064"/>
        <c:crosses val="autoZero"/>
        <c:crossBetween val="between"/>
      </c:valAx>
      <c:valAx>
        <c:axId val="135100608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5276928"/>
        <c:crosses val="max"/>
        <c:crossBetween val="between"/>
      </c:valAx>
      <c:catAx>
        <c:axId val="1452769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51006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27551063720463692"/>
          <c:y val="0.73747310839882807"/>
          <c:w val="0.45465309286526506"/>
          <c:h val="8.53710038357039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 w="130175"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15</c:v>
                </c:pt>
                <c:pt idx="1">
                  <c:v>0</c:v>
                </c:pt>
                <c:pt idx="2">
                  <c:v>0</c:v>
                </c:pt>
                <c:pt idx="3">
                  <c:v>5</c:v>
                </c:pt>
                <c:pt idx="4">
                  <c:v>18</c:v>
                </c:pt>
                <c:pt idx="5">
                  <c:v>28</c:v>
                </c:pt>
                <c:pt idx="6">
                  <c:v>41</c:v>
                </c:pt>
                <c:pt idx="7">
                  <c:v>55</c:v>
                </c:pt>
                <c:pt idx="8">
                  <c:v>75</c:v>
                </c:pt>
                <c:pt idx="9">
                  <c:v>42</c:v>
                </c:pt>
                <c:pt idx="10">
                  <c:v>40</c:v>
                </c:pt>
                <c:pt idx="11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64-42A1-8DA4-B788ECCC13B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01-2E64-42A1-8DA4-B788ECCC13B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02-2E64-42A1-8DA4-B788ECCC13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96709439"/>
        <c:axId val="1396705279"/>
      </c:barChart>
      <c:catAx>
        <c:axId val="13967094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396705279"/>
        <c:crosses val="autoZero"/>
        <c:auto val="1"/>
        <c:lblAlgn val="ctr"/>
        <c:lblOffset val="100"/>
        <c:tickMarkSkip val="1"/>
        <c:noMultiLvlLbl val="0"/>
      </c:catAx>
      <c:valAx>
        <c:axId val="139670527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967094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5400" cap="flat" cmpd="dbl" algn="ctr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34925" cap="flat" cmpd="dbl" algn="ctr">
        <a:solidFill>
          <a:schemeClr val="phClr">
            <a:lumMod val="75000"/>
            <a:alpha val="70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kern="1200" spc="0" normalizeH="0" baseline="0"/>
  </cs:title>
  <cs:trendline>
    <cs:lnRef idx="0">
      <cs:styleClr val="0"/>
    </cs:lnRef>
    <cs:fillRef idx="0"/>
    <cs:effectRef idx="0"/>
    <cs:fontRef idx="minor">
      <a:schemeClr val="tx1"/>
    </cs:fontRef>
    <cs:spPr>
      <a:ln w="38100" cap="rnd" cmpd="sng" algn="ctr">
        <a:solidFill>
          <a:schemeClr val="phClr">
            <a:lumMod val="75000"/>
            <a:alpha val="25000"/>
          </a:schemeClr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/>
  </cs:valueAxis>
  <cs:wall>
    <cs:lnRef idx="0"/>
    <cs:fillRef idx="0"/>
    <cs:effectRef idx="0"/>
    <cs:fontRef idx="minor">
      <a:schemeClr val="dk1"/>
    </cs:fontRef>
  </cs:wall>
</cs:chartStyl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microsoft.com/office/2007/relationships/hdphoto" Target="../media/hdphoto2.wdp"/><Relationship Id="rId1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microsoft.com/office/2007/relationships/hdphoto" Target="../media/hdphoto3.wdp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0.58046</cdr:x>
      <cdr:y>0</cdr:y>
    </cdr:from>
    <cdr:to>
      <cdr:x>0.64879</cdr:x>
      <cdr:y>0.14673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rightnessContrast bright="40000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rot="1626762">
          <a:off x="3189036" y="-653394"/>
          <a:ext cx="375452" cy="41258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0.02842</cdr:x>
      <cdr:y>0.39176</cdr:y>
    </cdr:from>
    <cdr:to>
      <cdr:x>0.09109</cdr:x>
      <cdr:y>0.49592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BEBA8EAE-BF5A-486C-A8C5-ECC9F3942E4B}">
              <a14:imgProps xmlns:a14="http://schemas.microsoft.com/office/drawing/2010/main">
                <a14:imgLayer r:embed="rId4">
                  <a14:imgEffect>
                    <a14:artisticPaintBrush/>
                  </a14:imgEffect>
                  <a14:imgEffect>
                    <a14:sharpenSoften amount="50000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rot="3113060">
          <a:off x="401728" y="1601839"/>
          <a:ext cx="453250" cy="65893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0.89768</cdr:x>
      <cdr:y>0.26499</cdr:y>
    </cdr:from>
    <cdr:to>
      <cdr:x>0.96047</cdr:x>
      <cdr:y>0.38336</cdr:y>
    </cdr:to>
    <cdr:pic>
      <cdr:nvPicPr>
        <cdr:cNvPr id="6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/>
        <a:stretch xmlns:a="http://schemas.openxmlformats.org/drawingml/2006/main">
          <a:fillRect/>
        </a:stretch>
      </cdr:blipFill>
      <cdr:spPr>
        <a:xfrm xmlns:a="http://schemas.openxmlformats.org/drawingml/2006/main" rot="3031872">
          <a:off x="9512235" y="1080474"/>
          <a:ext cx="515074" cy="66023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0.48081</cdr:x>
      <cdr:y>0.11834</cdr:y>
    </cdr:from>
    <cdr:to>
      <cdr:x>0.54912</cdr:x>
      <cdr:y>0.2649</cdr:y>
    </cdr:to>
    <cdr:pic>
      <cdr:nvPicPr>
        <cdr:cNvPr id="7" name="chart"/>
        <cdr:cNvPicPr/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rightnessContrast bright="40000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rot="1626762">
          <a:off x="2641600" y="332739"/>
          <a:ext cx="375285" cy="41211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0.38927</cdr:x>
      <cdr:y>0.26468</cdr:y>
    </cdr:from>
    <cdr:to>
      <cdr:x>0.45758</cdr:x>
      <cdr:y>0.41125</cdr:y>
    </cdr:to>
    <cdr:pic>
      <cdr:nvPicPr>
        <cdr:cNvPr id="8" name="chart"/>
        <cdr:cNvPicPr/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rightnessContrast bright="40000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rot="1626762">
          <a:off x="2138680" y="744219"/>
          <a:ext cx="375285" cy="41211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0.79565</cdr:x>
      <cdr:y>0.14273</cdr:y>
    </cdr:from>
    <cdr:to>
      <cdr:x>0.86396</cdr:x>
      <cdr:y>0.2893</cdr:y>
    </cdr:to>
    <cdr:pic>
      <cdr:nvPicPr>
        <cdr:cNvPr id="9" name="chart"/>
        <cdr:cNvPicPr/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rightnessContrast bright="40000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rot="1626762">
          <a:off x="4371341" y="401319"/>
          <a:ext cx="375285" cy="41211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0.714</cdr:x>
      <cdr:y>0.0979</cdr:y>
    </cdr:from>
    <cdr:to>
      <cdr:x>0.77902</cdr:x>
      <cdr:y>0.24447</cdr:y>
    </cdr:to>
    <cdr:pic>
      <cdr:nvPicPr>
        <cdr:cNvPr id="10" name="chart"/>
        <cdr:cNvPicPr/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rightnessContrast bright="40000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rot="1626762">
          <a:off x="3922753" y="275284"/>
          <a:ext cx="357221" cy="41211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9" name="Google Shape;10189;gd5260bdd85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0" name="Google Shape;10190;gd5260bdd85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6301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1" name="Google Shape;10401;g1e4017a0df5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02" name="Google Shape;10402;g1e4017a0df5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0847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8" name="Google Shape;8948;g54dda1946d_4_2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49" name="Google Shape;8949;g54dda1946d_4_2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2375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0273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19987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865625" y="591025"/>
            <a:ext cx="4528800" cy="202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865626" y="3098584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00884" y="-6"/>
            <a:ext cx="9097189" cy="3244191"/>
            <a:chOff x="-100884" y="-6"/>
            <a:chExt cx="9097189" cy="3244191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8647129" y="1497632"/>
              <a:ext cx="349176" cy="525704"/>
              <a:chOff x="1078166" y="2764532"/>
              <a:chExt cx="349176" cy="525704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" name="Google Shape;41;p2"/>
            <p:cNvGrpSpPr/>
            <p:nvPr/>
          </p:nvGrpSpPr>
          <p:grpSpPr>
            <a:xfrm flipH="1">
              <a:off x="5929854" y="-6"/>
              <a:ext cx="349176" cy="525704"/>
              <a:chOff x="1078166" y="2764532"/>
              <a:chExt cx="349176" cy="525704"/>
            </a:xfrm>
          </p:grpSpPr>
          <p:sp>
            <p:nvSpPr>
              <p:cNvPr id="42" name="Google Shape;42;p2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" name="Google Shape;70;p2"/>
            <p:cNvGrpSpPr/>
            <p:nvPr/>
          </p:nvGrpSpPr>
          <p:grpSpPr>
            <a:xfrm flipH="1">
              <a:off x="-100884" y="2718482"/>
              <a:ext cx="349176" cy="525704"/>
              <a:chOff x="1078166" y="2764532"/>
              <a:chExt cx="349176" cy="525704"/>
            </a:xfrm>
          </p:grpSpPr>
          <p:sp>
            <p:nvSpPr>
              <p:cNvPr id="71" name="Google Shape;71;p2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2564400" y="1825628"/>
            <a:ext cx="40152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title" idx="2" hasCustomPrompt="1"/>
          </p:nvPr>
        </p:nvSpPr>
        <p:spPr>
          <a:xfrm>
            <a:off x="4049550" y="970947"/>
            <a:ext cx="1044900" cy="60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3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564400" y="2578353"/>
            <a:ext cx="40152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3" name="Google Shape;103;p3"/>
          <p:cNvGrpSpPr/>
          <p:nvPr/>
        </p:nvGrpSpPr>
        <p:grpSpPr>
          <a:xfrm>
            <a:off x="139591" y="138638"/>
            <a:ext cx="8853326" cy="3863297"/>
            <a:chOff x="139591" y="138638"/>
            <a:chExt cx="8853326" cy="3863297"/>
          </a:xfrm>
        </p:grpSpPr>
        <p:grpSp>
          <p:nvGrpSpPr>
            <p:cNvPr id="104" name="Google Shape;104;p3"/>
            <p:cNvGrpSpPr/>
            <p:nvPr/>
          </p:nvGrpSpPr>
          <p:grpSpPr>
            <a:xfrm flipH="1">
              <a:off x="139591" y="2829607"/>
              <a:ext cx="349176" cy="525704"/>
              <a:chOff x="1078166" y="2764532"/>
              <a:chExt cx="349176" cy="525704"/>
            </a:xfrm>
          </p:grpSpPr>
          <p:sp>
            <p:nvSpPr>
              <p:cNvPr id="105" name="Google Shape;105;p3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3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3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3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" name="Google Shape;133;p3"/>
            <p:cNvGrpSpPr/>
            <p:nvPr/>
          </p:nvGrpSpPr>
          <p:grpSpPr>
            <a:xfrm>
              <a:off x="7891640" y="138638"/>
              <a:ext cx="203500" cy="306380"/>
              <a:chOff x="1078166" y="2764532"/>
              <a:chExt cx="349176" cy="525704"/>
            </a:xfrm>
          </p:grpSpPr>
          <p:sp>
            <p:nvSpPr>
              <p:cNvPr id="134" name="Google Shape;134;p3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3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3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3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3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" name="Google Shape;162;p3"/>
            <p:cNvGrpSpPr/>
            <p:nvPr/>
          </p:nvGrpSpPr>
          <p:grpSpPr>
            <a:xfrm flipH="1">
              <a:off x="8643741" y="3476232"/>
              <a:ext cx="349176" cy="525704"/>
              <a:chOff x="1078166" y="2764532"/>
              <a:chExt cx="349176" cy="525704"/>
            </a:xfrm>
          </p:grpSpPr>
          <p:sp>
            <p:nvSpPr>
              <p:cNvPr id="163" name="Google Shape;163;p3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3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3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3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3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3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1" name="Google Shape;191;p3"/>
            <p:cNvGrpSpPr/>
            <p:nvPr/>
          </p:nvGrpSpPr>
          <p:grpSpPr>
            <a:xfrm>
              <a:off x="373804" y="388694"/>
              <a:ext cx="349176" cy="525704"/>
              <a:chOff x="1078166" y="2764532"/>
              <a:chExt cx="349176" cy="525704"/>
            </a:xfrm>
          </p:grpSpPr>
          <p:sp>
            <p:nvSpPr>
              <p:cNvPr id="192" name="Google Shape;192;p3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3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3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3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3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3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3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3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3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3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3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3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3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3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3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3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3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3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3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3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3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3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3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3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2"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270" name="Google Shape;1270;p14"/>
          <p:cNvGrpSpPr/>
          <p:nvPr/>
        </p:nvGrpSpPr>
        <p:grpSpPr>
          <a:xfrm>
            <a:off x="8617284" y="4111073"/>
            <a:ext cx="1360680" cy="1324425"/>
            <a:chOff x="1094827" y="1752938"/>
            <a:chExt cx="626811" cy="610109"/>
          </a:xfrm>
        </p:grpSpPr>
        <p:sp>
          <p:nvSpPr>
            <p:cNvPr id="1271" name="Google Shape;1271;p14"/>
            <p:cNvSpPr/>
            <p:nvPr/>
          </p:nvSpPr>
          <p:spPr>
            <a:xfrm>
              <a:off x="1452697" y="2060684"/>
              <a:ext cx="268940" cy="55155"/>
            </a:xfrm>
            <a:custGeom>
              <a:avLst/>
              <a:gdLst/>
              <a:ahLst/>
              <a:cxnLst/>
              <a:rect l="l" t="t" r="r" b="b"/>
              <a:pathLst>
                <a:path w="78695" h="16139" extrusionOk="0">
                  <a:moveTo>
                    <a:pt x="1616" y="0"/>
                  </a:moveTo>
                  <a:cubicBezTo>
                    <a:pt x="1616" y="137"/>
                    <a:pt x="1616" y="274"/>
                    <a:pt x="1600" y="427"/>
                  </a:cubicBezTo>
                  <a:cubicBezTo>
                    <a:pt x="1509" y="1173"/>
                    <a:pt x="1418" y="1905"/>
                    <a:pt x="1235" y="2621"/>
                  </a:cubicBezTo>
                  <a:cubicBezTo>
                    <a:pt x="1143" y="2986"/>
                    <a:pt x="1037" y="3367"/>
                    <a:pt x="915" y="3718"/>
                  </a:cubicBezTo>
                  <a:cubicBezTo>
                    <a:pt x="656" y="4479"/>
                    <a:pt x="366" y="5241"/>
                    <a:pt x="1" y="5927"/>
                  </a:cubicBezTo>
                  <a:cubicBezTo>
                    <a:pt x="2240" y="6506"/>
                    <a:pt x="4815" y="7176"/>
                    <a:pt x="7634" y="7877"/>
                  </a:cubicBezTo>
                  <a:cubicBezTo>
                    <a:pt x="22484" y="11538"/>
                    <a:pt x="44048" y="16138"/>
                    <a:pt x="58822" y="16138"/>
                  </a:cubicBezTo>
                  <a:cubicBezTo>
                    <a:pt x="61388" y="16138"/>
                    <a:pt x="63749" y="16000"/>
                    <a:pt x="65835" y="15693"/>
                  </a:cubicBezTo>
                  <a:cubicBezTo>
                    <a:pt x="74839" y="14383"/>
                    <a:pt x="78694" y="9919"/>
                    <a:pt x="7168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14"/>
            <p:cNvSpPr/>
            <p:nvPr/>
          </p:nvSpPr>
          <p:spPr>
            <a:xfrm>
              <a:off x="1478783" y="2087600"/>
              <a:ext cx="203082" cy="127996"/>
            </a:xfrm>
            <a:custGeom>
              <a:avLst/>
              <a:gdLst/>
              <a:ahLst/>
              <a:cxnLst/>
              <a:rect l="l" t="t" r="r" b="b"/>
              <a:pathLst>
                <a:path w="59424" h="37453" extrusionOk="0">
                  <a:moveTo>
                    <a:pt x="1" y="1"/>
                  </a:moveTo>
                  <a:lnTo>
                    <a:pt x="1" y="1"/>
                  </a:lnTo>
                  <a:cubicBezTo>
                    <a:pt x="15237" y="9615"/>
                    <a:pt x="37832" y="25064"/>
                    <a:pt x="45891" y="36735"/>
                  </a:cubicBezTo>
                  <a:cubicBezTo>
                    <a:pt x="47734" y="37200"/>
                    <a:pt x="49422" y="37453"/>
                    <a:pt x="50916" y="37453"/>
                  </a:cubicBezTo>
                  <a:cubicBezTo>
                    <a:pt x="56561" y="37453"/>
                    <a:pt x="59424" y="33843"/>
                    <a:pt x="57303" y="2447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4"/>
            <p:cNvSpPr/>
            <p:nvPr/>
          </p:nvSpPr>
          <p:spPr>
            <a:xfrm>
              <a:off x="1441607" y="2080936"/>
              <a:ext cx="211140" cy="183650"/>
            </a:xfrm>
            <a:custGeom>
              <a:avLst/>
              <a:gdLst/>
              <a:ahLst/>
              <a:cxnLst/>
              <a:rect l="l" t="t" r="r" b="b"/>
              <a:pathLst>
                <a:path w="61782" h="53738" extrusionOk="0">
                  <a:moveTo>
                    <a:pt x="3246" y="1"/>
                  </a:moveTo>
                  <a:cubicBezTo>
                    <a:pt x="2926" y="610"/>
                    <a:pt x="2575" y="1174"/>
                    <a:pt x="2164" y="1738"/>
                  </a:cubicBezTo>
                  <a:cubicBezTo>
                    <a:pt x="1920" y="2088"/>
                    <a:pt x="1646" y="2423"/>
                    <a:pt x="1372" y="2774"/>
                  </a:cubicBezTo>
                  <a:cubicBezTo>
                    <a:pt x="930" y="3277"/>
                    <a:pt x="473" y="3749"/>
                    <a:pt x="0" y="4175"/>
                  </a:cubicBezTo>
                  <a:lnTo>
                    <a:pt x="49563" y="53738"/>
                  </a:lnTo>
                  <a:cubicBezTo>
                    <a:pt x="61157" y="51742"/>
                    <a:pt x="61782" y="45952"/>
                    <a:pt x="56769" y="38685"/>
                  </a:cubicBezTo>
                  <a:cubicBezTo>
                    <a:pt x="48710" y="27014"/>
                    <a:pt x="26115" y="11565"/>
                    <a:pt x="10879" y="1951"/>
                  </a:cubicBezTo>
                  <a:cubicBezTo>
                    <a:pt x="8060" y="1250"/>
                    <a:pt x="5485" y="580"/>
                    <a:pt x="324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14"/>
            <p:cNvSpPr/>
            <p:nvPr/>
          </p:nvSpPr>
          <p:spPr>
            <a:xfrm>
              <a:off x="1430254" y="2062454"/>
              <a:ext cx="9531" cy="9531"/>
            </a:xfrm>
            <a:custGeom>
              <a:avLst/>
              <a:gdLst/>
              <a:ahLst/>
              <a:cxnLst/>
              <a:rect l="l" t="t" r="r" b="b"/>
              <a:pathLst>
                <a:path w="2789" h="2789" extrusionOk="0">
                  <a:moveTo>
                    <a:pt x="1387" y="0"/>
                  </a:moveTo>
                  <a:cubicBezTo>
                    <a:pt x="626" y="0"/>
                    <a:pt x="1" y="625"/>
                    <a:pt x="1" y="1402"/>
                  </a:cubicBezTo>
                  <a:cubicBezTo>
                    <a:pt x="1" y="2164"/>
                    <a:pt x="626" y="2788"/>
                    <a:pt x="1387" y="2788"/>
                  </a:cubicBezTo>
                  <a:cubicBezTo>
                    <a:pt x="2164" y="2788"/>
                    <a:pt x="2789" y="2164"/>
                    <a:pt x="2789" y="1402"/>
                  </a:cubicBezTo>
                  <a:cubicBezTo>
                    <a:pt x="2789" y="625"/>
                    <a:pt x="2164" y="0"/>
                    <a:pt x="1387" y="0"/>
                  </a:cubicBezTo>
                  <a:close/>
                </a:path>
              </a:pathLst>
            </a:custGeom>
            <a:solidFill>
              <a:srgbClr val="F2C45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14"/>
            <p:cNvSpPr/>
            <p:nvPr/>
          </p:nvSpPr>
          <p:spPr>
            <a:xfrm>
              <a:off x="1431296" y="1820379"/>
              <a:ext cx="183547" cy="204014"/>
            </a:xfrm>
            <a:custGeom>
              <a:avLst/>
              <a:gdLst/>
              <a:ahLst/>
              <a:cxnLst/>
              <a:rect l="l" t="t" r="r" b="b"/>
              <a:pathLst>
                <a:path w="53708" h="59697" extrusionOk="0">
                  <a:moveTo>
                    <a:pt x="46138" y="1"/>
                  </a:moveTo>
                  <a:cubicBezTo>
                    <a:pt x="43938" y="1"/>
                    <a:pt x="41402" y="1097"/>
                    <a:pt x="38654" y="3004"/>
                  </a:cubicBezTo>
                  <a:cubicBezTo>
                    <a:pt x="26999" y="11048"/>
                    <a:pt x="11565" y="33613"/>
                    <a:pt x="1951" y="48849"/>
                  </a:cubicBezTo>
                  <a:cubicBezTo>
                    <a:pt x="1250" y="51637"/>
                    <a:pt x="595" y="54212"/>
                    <a:pt x="1" y="56436"/>
                  </a:cubicBezTo>
                  <a:cubicBezTo>
                    <a:pt x="488" y="56680"/>
                    <a:pt x="945" y="56954"/>
                    <a:pt x="1387" y="57259"/>
                  </a:cubicBezTo>
                  <a:cubicBezTo>
                    <a:pt x="1890" y="57594"/>
                    <a:pt x="2377" y="57944"/>
                    <a:pt x="2819" y="58341"/>
                  </a:cubicBezTo>
                  <a:cubicBezTo>
                    <a:pt x="3292" y="58767"/>
                    <a:pt x="3764" y="59209"/>
                    <a:pt x="4175" y="59697"/>
                  </a:cubicBezTo>
                  <a:lnTo>
                    <a:pt x="53707" y="10180"/>
                  </a:lnTo>
                  <a:cubicBezTo>
                    <a:pt x="52466" y="2969"/>
                    <a:pt x="49757" y="1"/>
                    <a:pt x="46138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14"/>
            <p:cNvSpPr/>
            <p:nvPr/>
          </p:nvSpPr>
          <p:spPr>
            <a:xfrm>
              <a:off x="1437961" y="1789167"/>
              <a:ext cx="131741" cy="198153"/>
            </a:xfrm>
            <a:custGeom>
              <a:avLst/>
              <a:gdLst/>
              <a:ahLst/>
              <a:cxnLst/>
              <a:rect l="l" t="t" r="r" b="b"/>
              <a:pathLst>
                <a:path w="38549" h="57982" extrusionOk="0">
                  <a:moveTo>
                    <a:pt x="29894" y="1"/>
                  </a:moveTo>
                  <a:cubicBezTo>
                    <a:pt x="28352" y="1"/>
                    <a:pt x="26547" y="224"/>
                    <a:pt x="24454" y="695"/>
                  </a:cubicBezTo>
                  <a:lnTo>
                    <a:pt x="1" y="57982"/>
                  </a:lnTo>
                  <a:cubicBezTo>
                    <a:pt x="9615" y="42746"/>
                    <a:pt x="25049" y="20181"/>
                    <a:pt x="36704" y="12137"/>
                  </a:cubicBezTo>
                  <a:cubicBezTo>
                    <a:pt x="38548" y="4860"/>
                    <a:pt x="37087" y="1"/>
                    <a:pt x="2989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14"/>
            <p:cNvSpPr/>
            <p:nvPr/>
          </p:nvSpPr>
          <p:spPr>
            <a:xfrm>
              <a:off x="1479042" y="1949725"/>
              <a:ext cx="232804" cy="79354"/>
            </a:xfrm>
            <a:custGeom>
              <a:avLst/>
              <a:gdLst/>
              <a:ahLst/>
              <a:cxnLst/>
              <a:rect l="l" t="t" r="r" b="b"/>
              <a:pathLst>
                <a:path w="68121" h="23220" extrusionOk="0">
                  <a:moveTo>
                    <a:pt x="57852" y="0"/>
                  </a:moveTo>
                  <a:lnTo>
                    <a:pt x="1" y="23220"/>
                  </a:lnTo>
                  <a:cubicBezTo>
                    <a:pt x="14281" y="19990"/>
                    <a:pt x="34751" y="16037"/>
                    <a:pt x="49397" y="16037"/>
                  </a:cubicBezTo>
                  <a:cubicBezTo>
                    <a:pt x="52785" y="16037"/>
                    <a:pt x="55861" y="16249"/>
                    <a:pt x="58476" y="16729"/>
                  </a:cubicBezTo>
                  <a:cubicBezTo>
                    <a:pt x="66262" y="12067"/>
                    <a:pt x="68121" y="6491"/>
                    <a:pt x="57852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14"/>
            <p:cNvSpPr/>
            <p:nvPr/>
          </p:nvSpPr>
          <p:spPr>
            <a:xfrm>
              <a:off x="1437130" y="2128737"/>
              <a:ext cx="79354" cy="221939"/>
            </a:xfrm>
            <a:custGeom>
              <a:avLst/>
              <a:gdLst/>
              <a:ahLst/>
              <a:cxnLst/>
              <a:rect l="l" t="t" r="r" b="b"/>
              <a:pathLst>
                <a:path w="23220" h="64942" extrusionOk="0">
                  <a:moveTo>
                    <a:pt x="0" y="0"/>
                  </a:moveTo>
                  <a:lnTo>
                    <a:pt x="0" y="0"/>
                  </a:lnTo>
                  <a:cubicBezTo>
                    <a:pt x="3977" y="17583"/>
                    <a:pt x="9050" y="44535"/>
                    <a:pt x="6491" y="58476"/>
                  </a:cubicBezTo>
                  <a:cubicBezTo>
                    <a:pt x="8901" y="62501"/>
                    <a:pt x="11560" y="64942"/>
                    <a:pt x="14460" y="64942"/>
                  </a:cubicBezTo>
                  <a:cubicBezTo>
                    <a:pt x="17170" y="64942"/>
                    <a:pt x="20092" y="62811"/>
                    <a:pt x="23220" y="5785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14"/>
            <p:cNvSpPr/>
            <p:nvPr/>
          </p:nvSpPr>
          <p:spPr>
            <a:xfrm>
              <a:off x="1445565" y="1855166"/>
              <a:ext cx="211663" cy="180007"/>
            </a:xfrm>
            <a:custGeom>
              <a:avLst/>
              <a:gdLst/>
              <a:ahLst/>
              <a:cxnLst/>
              <a:rect l="l" t="t" r="r" b="b"/>
              <a:pathLst>
                <a:path w="61935" h="52672" extrusionOk="0">
                  <a:moveTo>
                    <a:pt x="49532" y="1"/>
                  </a:moveTo>
                  <a:lnTo>
                    <a:pt x="0" y="49518"/>
                  </a:lnTo>
                  <a:cubicBezTo>
                    <a:pt x="107" y="49624"/>
                    <a:pt x="214" y="49746"/>
                    <a:pt x="305" y="49853"/>
                  </a:cubicBezTo>
                  <a:cubicBezTo>
                    <a:pt x="732" y="50371"/>
                    <a:pt x="1143" y="50904"/>
                    <a:pt x="1493" y="51468"/>
                  </a:cubicBezTo>
                  <a:cubicBezTo>
                    <a:pt x="1722" y="51849"/>
                    <a:pt x="1950" y="52260"/>
                    <a:pt x="2179" y="52671"/>
                  </a:cubicBezTo>
                  <a:cubicBezTo>
                    <a:pt x="4419" y="52123"/>
                    <a:pt x="6978" y="51513"/>
                    <a:pt x="9797" y="50889"/>
                  </a:cubicBezTo>
                  <a:cubicBezTo>
                    <a:pt x="25155" y="41610"/>
                    <a:pt x="47978" y="26694"/>
                    <a:pt x="56480" y="15267"/>
                  </a:cubicBezTo>
                  <a:cubicBezTo>
                    <a:pt x="61934" y="7939"/>
                    <a:pt x="61523" y="2073"/>
                    <a:pt x="4953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14"/>
            <p:cNvSpPr/>
            <p:nvPr/>
          </p:nvSpPr>
          <p:spPr>
            <a:xfrm>
              <a:off x="1478783" y="2087600"/>
              <a:ext cx="229888" cy="83681"/>
            </a:xfrm>
            <a:custGeom>
              <a:avLst/>
              <a:gdLst/>
              <a:ahLst/>
              <a:cxnLst/>
              <a:rect l="l" t="t" r="r" b="b"/>
              <a:pathLst>
                <a:path w="67268" h="24486" extrusionOk="0">
                  <a:moveTo>
                    <a:pt x="1" y="1"/>
                  </a:moveTo>
                  <a:lnTo>
                    <a:pt x="57303" y="24485"/>
                  </a:lnTo>
                  <a:cubicBezTo>
                    <a:pt x="67267" y="18208"/>
                    <a:pt x="65622" y="12616"/>
                    <a:pt x="58202" y="7817"/>
                  </a:cubicBezTo>
                  <a:lnTo>
                    <a:pt x="58202" y="7817"/>
                  </a:lnTo>
                  <a:cubicBezTo>
                    <a:pt x="56116" y="8124"/>
                    <a:pt x="53755" y="8262"/>
                    <a:pt x="51189" y="8262"/>
                  </a:cubicBezTo>
                  <a:cubicBezTo>
                    <a:pt x="36415" y="8262"/>
                    <a:pt x="14851" y="366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14"/>
            <p:cNvSpPr/>
            <p:nvPr/>
          </p:nvSpPr>
          <p:spPr>
            <a:xfrm>
              <a:off x="1430986" y="2095204"/>
              <a:ext cx="180003" cy="204602"/>
            </a:xfrm>
            <a:custGeom>
              <a:avLst/>
              <a:gdLst/>
              <a:ahLst/>
              <a:cxnLst/>
              <a:rect l="l" t="t" r="r" b="b"/>
              <a:pathLst>
                <a:path w="52671" h="59869" extrusionOk="0">
                  <a:moveTo>
                    <a:pt x="3108" y="0"/>
                  </a:moveTo>
                  <a:cubicBezTo>
                    <a:pt x="3002" y="107"/>
                    <a:pt x="2895" y="214"/>
                    <a:pt x="2788" y="305"/>
                  </a:cubicBezTo>
                  <a:cubicBezTo>
                    <a:pt x="2286" y="732"/>
                    <a:pt x="1737" y="1113"/>
                    <a:pt x="1173" y="1463"/>
                  </a:cubicBezTo>
                  <a:cubicBezTo>
                    <a:pt x="808" y="1692"/>
                    <a:pt x="412" y="1935"/>
                    <a:pt x="0" y="2133"/>
                  </a:cubicBezTo>
                  <a:cubicBezTo>
                    <a:pt x="564" y="4388"/>
                    <a:pt x="1158" y="6978"/>
                    <a:pt x="1798" y="9812"/>
                  </a:cubicBezTo>
                  <a:cubicBezTo>
                    <a:pt x="11092" y="25170"/>
                    <a:pt x="25993" y="47994"/>
                    <a:pt x="37420" y="56495"/>
                  </a:cubicBezTo>
                  <a:cubicBezTo>
                    <a:pt x="40271" y="58632"/>
                    <a:pt x="42906" y="59869"/>
                    <a:pt x="45182" y="59869"/>
                  </a:cubicBezTo>
                  <a:cubicBezTo>
                    <a:pt x="48731" y="59869"/>
                    <a:pt x="51408" y="56860"/>
                    <a:pt x="52671" y="49563"/>
                  </a:cubicBezTo>
                  <a:lnTo>
                    <a:pt x="3108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14"/>
            <p:cNvSpPr/>
            <p:nvPr/>
          </p:nvSpPr>
          <p:spPr>
            <a:xfrm>
              <a:off x="1437130" y="2128737"/>
              <a:ext cx="127008" cy="200033"/>
            </a:xfrm>
            <a:custGeom>
              <a:avLst/>
              <a:gdLst/>
              <a:ahLst/>
              <a:cxnLst/>
              <a:rect l="l" t="t" r="r" b="b"/>
              <a:pathLst>
                <a:path w="37164" h="58532" extrusionOk="0">
                  <a:moveTo>
                    <a:pt x="0" y="0"/>
                  </a:moveTo>
                  <a:lnTo>
                    <a:pt x="23220" y="57851"/>
                  </a:lnTo>
                  <a:cubicBezTo>
                    <a:pt x="25252" y="58313"/>
                    <a:pt x="27012" y="58532"/>
                    <a:pt x="28523" y="58532"/>
                  </a:cubicBezTo>
                  <a:cubicBezTo>
                    <a:pt x="35539" y="58532"/>
                    <a:pt x="37164" y="53804"/>
                    <a:pt x="35622" y="46683"/>
                  </a:cubicBezTo>
                  <a:cubicBezTo>
                    <a:pt x="24210" y="38182"/>
                    <a:pt x="9294" y="1535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4"/>
            <p:cNvSpPr/>
            <p:nvPr/>
          </p:nvSpPr>
          <p:spPr>
            <a:xfrm>
              <a:off x="1410938" y="1756127"/>
              <a:ext cx="60818" cy="257126"/>
            </a:xfrm>
            <a:custGeom>
              <a:avLst/>
              <a:gdLst/>
              <a:ahLst/>
              <a:cxnLst/>
              <a:rect l="l" t="t" r="r" b="b"/>
              <a:pathLst>
                <a:path w="17796" h="75238" extrusionOk="0">
                  <a:moveTo>
                    <a:pt x="8629" y="0"/>
                  </a:moveTo>
                  <a:cubicBezTo>
                    <a:pt x="6376" y="0"/>
                    <a:pt x="3536" y="1119"/>
                    <a:pt x="0" y="3613"/>
                  </a:cubicBezTo>
                  <a:lnTo>
                    <a:pt x="0" y="73622"/>
                  </a:lnTo>
                  <a:cubicBezTo>
                    <a:pt x="153" y="73622"/>
                    <a:pt x="290" y="73622"/>
                    <a:pt x="427" y="73637"/>
                  </a:cubicBezTo>
                  <a:cubicBezTo>
                    <a:pt x="1311" y="73729"/>
                    <a:pt x="2164" y="73851"/>
                    <a:pt x="2987" y="74064"/>
                  </a:cubicBezTo>
                  <a:cubicBezTo>
                    <a:pt x="3246" y="74155"/>
                    <a:pt x="3520" y="74216"/>
                    <a:pt x="3764" y="74308"/>
                  </a:cubicBezTo>
                  <a:cubicBezTo>
                    <a:pt x="4525" y="74567"/>
                    <a:pt x="5257" y="74856"/>
                    <a:pt x="5958" y="75237"/>
                  </a:cubicBezTo>
                  <a:cubicBezTo>
                    <a:pt x="6552" y="73013"/>
                    <a:pt x="7207" y="70438"/>
                    <a:pt x="7908" y="67650"/>
                  </a:cubicBezTo>
                  <a:cubicBezTo>
                    <a:pt x="12189" y="50204"/>
                    <a:pt x="17796" y="23526"/>
                    <a:pt x="15709" y="9464"/>
                  </a:cubicBezTo>
                  <a:cubicBezTo>
                    <a:pt x="14855" y="3664"/>
                    <a:pt x="12705" y="0"/>
                    <a:pt x="86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4"/>
            <p:cNvSpPr/>
            <p:nvPr/>
          </p:nvSpPr>
          <p:spPr>
            <a:xfrm>
              <a:off x="1437961" y="1767729"/>
              <a:ext cx="83575" cy="219591"/>
            </a:xfrm>
            <a:custGeom>
              <a:avLst/>
              <a:gdLst/>
              <a:ahLst/>
              <a:cxnLst/>
              <a:rect l="l" t="t" r="r" b="b"/>
              <a:pathLst>
                <a:path w="24455" h="64255" extrusionOk="0">
                  <a:moveTo>
                    <a:pt x="15746" y="0"/>
                  </a:moveTo>
                  <a:cubicBezTo>
                    <a:pt x="12898" y="0"/>
                    <a:pt x="10243" y="2275"/>
                    <a:pt x="7802" y="6053"/>
                  </a:cubicBezTo>
                  <a:cubicBezTo>
                    <a:pt x="9889" y="20131"/>
                    <a:pt x="4282" y="46809"/>
                    <a:pt x="1" y="64255"/>
                  </a:cubicBezTo>
                  <a:lnTo>
                    <a:pt x="24454" y="6968"/>
                  </a:lnTo>
                  <a:cubicBezTo>
                    <a:pt x="21388" y="2095"/>
                    <a:pt x="18478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14"/>
            <p:cNvSpPr/>
            <p:nvPr/>
          </p:nvSpPr>
          <p:spPr>
            <a:xfrm>
              <a:off x="1479042" y="1905533"/>
              <a:ext cx="204965" cy="123546"/>
            </a:xfrm>
            <a:custGeom>
              <a:avLst/>
              <a:gdLst/>
              <a:ahLst/>
              <a:cxnLst/>
              <a:rect l="l" t="t" r="r" b="b"/>
              <a:pathLst>
                <a:path w="59975" h="36151" extrusionOk="0">
                  <a:moveTo>
                    <a:pt x="51094" y="0"/>
                  </a:moveTo>
                  <a:cubicBezTo>
                    <a:pt x="49762" y="0"/>
                    <a:pt x="48283" y="185"/>
                    <a:pt x="46684" y="529"/>
                  </a:cubicBezTo>
                  <a:cubicBezTo>
                    <a:pt x="38182" y="11956"/>
                    <a:pt x="15359" y="26872"/>
                    <a:pt x="1" y="36151"/>
                  </a:cubicBezTo>
                  <a:lnTo>
                    <a:pt x="57852" y="12931"/>
                  </a:lnTo>
                  <a:cubicBezTo>
                    <a:pt x="59975" y="3582"/>
                    <a:pt x="56958" y="0"/>
                    <a:pt x="5109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14"/>
            <p:cNvSpPr/>
            <p:nvPr/>
          </p:nvSpPr>
          <p:spPr>
            <a:xfrm>
              <a:off x="1452957" y="2004531"/>
              <a:ext cx="267949" cy="56156"/>
            </a:xfrm>
            <a:custGeom>
              <a:avLst/>
              <a:gdLst/>
              <a:ahLst/>
              <a:cxnLst/>
              <a:rect l="l" t="t" r="r" b="b"/>
              <a:pathLst>
                <a:path w="78405" h="16432" extrusionOk="0">
                  <a:moveTo>
                    <a:pt x="57024" y="0"/>
                  </a:moveTo>
                  <a:cubicBezTo>
                    <a:pt x="42374" y="0"/>
                    <a:pt x="21914" y="3953"/>
                    <a:pt x="7634" y="7183"/>
                  </a:cubicBezTo>
                  <a:cubicBezTo>
                    <a:pt x="4815" y="7807"/>
                    <a:pt x="2256" y="8417"/>
                    <a:pt x="1" y="8965"/>
                  </a:cubicBezTo>
                  <a:cubicBezTo>
                    <a:pt x="366" y="9682"/>
                    <a:pt x="671" y="10413"/>
                    <a:pt x="900" y="11175"/>
                  </a:cubicBezTo>
                  <a:cubicBezTo>
                    <a:pt x="1052" y="11693"/>
                    <a:pt x="1204" y="12241"/>
                    <a:pt x="1311" y="12790"/>
                  </a:cubicBezTo>
                  <a:cubicBezTo>
                    <a:pt x="1418" y="13338"/>
                    <a:pt x="1494" y="13917"/>
                    <a:pt x="1540" y="14481"/>
                  </a:cubicBezTo>
                  <a:cubicBezTo>
                    <a:pt x="1570" y="14846"/>
                    <a:pt x="1570" y="15212"/>
                    <a:pt x="1570" y="15593"/>
                  </a:cubicBezTo>
                  <a:cubicBezTo>
                    <a:pt x="1570" y="15883"/>
                    <a:pt x="1570" y="16157"/>
                    <a:pt x="1540" y="16431"/>
                  </a:cubicBezTo>
                  <a:lnTo>
                    <a:pt x="71610" y="16431"/>
                  </a:lnTo>
                  <a:cubicBezTo>
                    <a:pt x="78405" y="6848"/>
                    <a:pt x="74763" y="2292"/>
                    <a:pt x="66109" y="692"/>
                  </a:cubicBezTo>
                  <a:cubicBezTo>
                    <a:pt x="63491" y="212"/>
                    <a:pt x="60413" y="0"/>
                    <a:pt x="5702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14"/>
            <p:cNvSpPr/>
            <p:nvPr/>
          </p:nvSpPr>
          <p:spPr>
            <a:xfrm>
              <a:off x="1246806" y="2128422"/>
              <a:ext cx="131851" cy="198362"/>
            </a:xfrm>
            <a:custGeom>
              <a:avLst/>
              <a:gdLst/>
              <a:ahLst/>
              <a:cxnLst/>
              <a:rect l="l" t="t" r="r" b="b"/>
              <a:pathLst>
                <a:path w="38581" h="58043" extrusionOk="0">
                  <a:moveTo>
                    <a:pt x="38581" y="1"/>
                  </a:moveTo>
                  <a:lnTo>
                    <a:pt x="38581" y="1"/>
                  </a:lnTo>
                  <a:cubicBezTo>
                    <a:pt x="28952" y="15237"/>
                    <a:pt x="13503" y="37847"/>
                    <a:pt x="1832" y="45922"/>
                  </a:cubicBezTo>
                  <a:cubicBezTo>
                    <a:pt x="0" y="53186"/>
                    <a:pt x="1464" y="58043"/>
                    <a:pt x="8656" y="58043"/>
                  </a:cubicBezTo>
                  <a:cubicBezTo>
                    <a:pt x="10198" y="58043"/>
                    <a:pt x="12004" y="57820"/>
                    <a:pt x="14097" y="57349"/>
                  </a:cubicBezTo>
                  <a:lnTo>
                    <a:pt x="38581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14"/>
            <p:cNvSpPr/>
            <p:nvPr/>
          </p:nvSpPr>
          <p:spPr>
            <a:xfrm>
              <a:off x="1201620" y="2091455"/>
              <a:ext cx="183650" cy="204131"/>
            </a:xfrm>
            <a:custGeom>
              <a:avLst/>
              <a:gdLst/>
              <a:ahLst/>
              <a:cxnLst/>
              <a:rect l="l" t="t" r="r" b="b"/>
              <a:pathLst>
                <a:path w="53738" h="59731" extrusionOk="0">
                  <a:moveTo>
                    <a:pt x="49533" y="0"/>
                  </a:moveTo>
                  <a:lnTo>
                    <a:pt x="1" y="49548"/>
                  </a:lnTo>
                  <a:cubicBezTo>
                    <a:pt x="1243" y="56763"/>
                    <a:pt x="3954" y="59730"/>
                    <a:pt x="7577" y="59730"/>
                  </a:cubicBezTo>
                  <a:cubicBezTo>
                    <a:pt x="9775" y="59730"/>
                    <a:pt x="12309" y="58638"/>
                    <a:pt x="15054" y="56739"/>
                  </a:cubicBezTo>
                  <a:cubicBezTo>
                    <a:pt x="26725" y="48664"/>
                    <a:pt x="42174" y="26054"/>
                    <a:pt x="51803" y="10818"/>
                  </a:cubicBezTo>
                  <a:cubicBezTo>
                    <a:pt x="51803" y="10818"/>
                    <a:pt x="51803" y="10803"/>
                    <a:pt x="51818" y="10803"/>
                  </a:cubicBezTo>
                  <a:cubicBezTo>
                    <a:pt x="52489" y="8015"/>
                    <a:pt x="53144" y="5455"/>
                    <a:pt x="53738" y="3230"/>
                  </a:cubicBezTo>
                  <a:cubicBezTo>
                    <a:pt x="53220" y="2971"/>
                    <a:pt x="52748" y="2682"/>
                    <a:pt x="52275" y="2377"/>
                  </a:cubicBezTo>
                  <a:cubicBezTo>
                    <a:pt x="51818" y="2073"/>
                    <a:pt x="51361" y="1722"/>
                    <a:pt x="50935" y="1356"/>
                  </a:cubicBezTo>
                  <a:cubicBezTo>
                    <a:pt x="50447" y="930"/>
                    <a:pt x="49975" y="488"/>
                    <a:pt x="4953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4"/>
            <p:cNvSpPr/>
            <p:nvPr/>
          </p:nvSpPr>
          <p:spPr>
            <a:xfrm>
              <a:off x="1294979" y="2128422"/>
              <a:ext cx="83677" cy="219769"/>
            </a:xfrm>
            <a:custGeom>
              <a:avLst/>
              <a:gdLst/>
              <a:ahLst/>
              <a:cxnLst/>
              <a:rect l="l" t="t" r="r" b="b"/>
              <a:pathLst>
                <a:path w="24485" h="64307" extrusionOk="0">
                  <a:moveTo>
                    <a:pt x="24485" y="1"/>
                  </a:moveTo>
                  <a:lnTo>
                    <a:pt x="1" y="57349"/>
                  </a:lnTo>
                  <a:cubicBezTo>
                    <a:pt x="3066" y="62212"/>
                    <a:pt x="5975" y="64307"/>
                    <a:pt x="8706" y="64307"/>
                  </a:cubicBezTo>
                  <a:cubicBezTo>
                    <a:pt x="11555" y="64307"/>
                    <a:pt x="14212" y="62028"/>
                    <a:pt x="16654" y="58233"/>
                  </a:cubicBezTo>
                  <a:cubicBezTo>
                    <a:pt x="14597" y="44139"/>
                    <a:pt x="20189" y="17431"/>
                    <a:pt x="2448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14"/>
            <p:cNvSpPr/>
            <p:nvPr/>
          </p:nvSpPr>
          <p:spPr>
            <a:xfrm>
              <a:off x="1299979" y="1765251"/>
              <a:ext cx="79409" cy="222069"/>
            </a:xfrm>
            <a:custGeom>
              <a:avLst/>
              <a:gdLst/>
              <a:ahLst/>
              <a:cxnLst/>
              <a:rect l="l" t="t" r="r" b="b"/>
              <a:pathLst>
                <a:path w="23236" h="64980" extrusionOk="0">
                  <a:moveTo>
                    <a:pt x="8767" y="0"/>
                  </a:moveTo>
                  <a:cubicBezTo>
                    <a:pt x="6053" y="0"/>
                    <a:pt x="3128" y="2130"/>
                    <a:pt x="1" y="7083"/>
                  </a:cubicBezTo>
                  <a:lnTo>
                    <a:pt x="23235" y="64980"/>
                  </a:lnTo>
                  <a:cubicBezTo>
                    <a:pt x="19259" y="47413"/>
                    <a:pt x="14200" y="20430"/>
                    <a:pt x="16745" y="6474"/>
                  </a:cubicBezTo>
                  <a:cubicBezTo>
                    <a:pt x="14335" y="2441"/>
                    <a:pt x="11672" y="0"/>
                    <a:pt x="876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14"/>
            <p:cNvSpPr/>
            <p:nvPr/>
          </p:nvSpPr>
          <p:spPr>
            <a:xfrm>
              <a:off x="1358121" y="2007673"/>
              <a:ext cx="100444" cy="100392"/>
            </a:xfrm>
            <a:custGeom>
              <a:avLst/>
              <a:gdLst/>
              <a:ahLst/>
              <a:cxnLst/>
              <a:rect l="l" t="t" r="r" b="b"/>
              <a:pathLst>
                <a:path w="29391" h="29376" extrusionOk="0">
                  <a:moveTo>
                    <a:pt x="17704" y="6415"/>
                  </a:moveTo>
                  <a:cubicBezTo>
                    <a:pt x="18481" y="6415"/>
                    <a:pt x="19106" y="7039"/>
                    <a:pt x="19106" y="7801"/>
                  </a:cubicBezTo>
                  <a:cubicBezTo>
                    <a:pt x="19106" y="8578"/>
                    <a:pt x="18481" y="9188"/>
                    <a:pt x="17704" y="9203"/>
                  </a:cubicBezTo>
                  <a:cubicBezTo>
                    <a:pt x="16927" y="9203"/>
                    <a:pt x="16303" y="8578"/>
                    <a:pt x="16303" y="7801"/>
                  </a:cubicBezTo>
                  <a:cubicBezTo>
                    <a:pt x="16303" y="7039"/>
                    <a:pt x="16927" y="6415"/>
                    <a:pt x="17704" y="6415"/>
                  </a:cubicBezTo>
                  <a:close/>
                  <a:moveTo>
                    <a:pt x="22565" y="16059"/>
                  </a:moveTo>
                  <a:cubicBezTo>
                    <a:pt x="23326" y="16059"/>
                    <a:pt x="23951" y="16684"/>
                    <a:pt x="23951" y="17461"/>
                  </a:cubicBezTo>
                  <a:cubicBezTo>
                    <a:pt x="23951" y="18223"/>
                    <a:pt x="23326" y="18847"/>
                    <a:pt x="22565" y="18847"/>
                  </a:cubicBezTo>
                  <a:cubicBezTo>
                    <a:pt x="21788" y="18847"/>
                    <a:pt x="21163" y="18223"/>
                    <a:pt x="21163" y="17461"/>
                  </a:cubicBezTo>
                  <a:cubicBezTo>
                    <a:pt x="21163" y="16684"/>
                    <a:pt x="21788" y="16059"/>
                    <a:pt x="22565" y="16059"/>
                  </a:cubicBezTo>
                  <a:close/>
                  <a:moveTo>
                    <a:pt x="7786" y="11366"/>
                  </a:moveTo>
                  <a:cubicBezTo>
                    <a:pt x="9949" y="11366"/>
                    <a:pt x="11671" y="13119"/>
                    <a:pt x="11671" y="15252"/>
                  </a:cubicBezTo>
                  <a:cubicBezTo>
                    <a:pt x="11671" y="17385"/>
                    <a:pt x="9949" y="19137"/>
                    <a:pt x="7786" y="19137"/>
                  </a:cubicBezTo>
                  <a:cubicBezTo>
                    <a:pt x="5653" y="19137"/>
                    <a:pt x="3901" y="17385"/>
                    <a:pt x="3901" y="15252"/>
                  </a:cubicBezTo>
                  <a:cubicBezTo>
                    <a:pt x="3901" y="13119"/>
                    <a:pt x="5653" y="11366"/>
                    <a:pt x="7786" y="11366"/>
                  </a:cubicBezTo>
                  <a:close/>
                  <a:moveTo>
                    <a:pt x="17704" y="19579"/>
                  </a:moveTo>
                  <a:cubicBezTo>
                    <a:pt x="19030" y="19579"/>
                    <a:pt x="20096" y="20645"/>
                    <a:pt x="20096" y="21971"/>
                  </a:cubicBezTo>
                  <a:cubicBezTo>
                    <a:pt x="20096" y="23296"/>
                    <a:pt x="19030" y="24363"/>
                    <a:pt x="17704" y="24363"/>
                  </a:cubicBezTo>
                  <a:cubicBezTo>
                    <a:pt x="16379" y="24363"/>
                    <a:pt x="15312" y="23296"/>
                    <a:pt x="15312" y="21971"/>
                  </a:cubicBezTo>
                  <a:cubicBezTo>
                    <a:pt x="15312" y="20645"/>
                    <a:pt x="16379" y="19579"/>
                    <a:pt x="17704" y="19579"/>
                  </a:cubicBezTo>
                  <a:close/>
                  <a:moveTo>
                    <a:pt x="14703" y="0"/>
                  </a:moveTo>
                  <a:cubicBezTo>
                    <a:pt x="14322" y="0"/>
                    <a:pt x="13956" y="16"/>
                    <a:pt x="13575" y="31"/>
                  </a:cubicBezTo>
                  <a:cubicBezTo>
                    <a:pt x="12996" y="61"/>
                    <a:pt x="12417" y="153"/>
                    <a:pt x="11854" y="275"/>
                  </a:cubicBezTo>
                  <a:cubicBezTo>
                    <a:pt x="11290" y="381"/>
                    <a:pt x="10741" y="534"/>
                    <a:pt x="10208" y="701"/>
                  </a:cubicBezTo>
                  <a:cubicBezTo>
                    <a:pt x="9446" y="945"/>
                    <a:pt x="8715" y="1234"/>
                    <a:pt x="8029" y="1585"/>
                  </a:cubicBezTo>
                  <a:cubicBezTo>
                    <a:pt x="7679" y="1768"/>
                    <a:pt x="7329" y="1981"/>
                    <a:pt x="6978" y="2179"/>
                  </a:cubicBezTo>
                  <a:cubicBezTo>
                    <a:pt x="6354" y="2590"/>
                    <a:pt x="5759" y="3017"/>
                    <a:pt x="5196" y="3489"/>
                  </a:cubicBezTo>
                  <a:cubicBezTo>
                    <a:pt x="5104" y="3581"/>
                    <a:pt x="4982" y="3672"/>
                    <a:pt x="4876" y="3779"/>
                  </a:cubicBezTo>
                  <a:cubicBezTo>
                    <a:pt x="4403" y="4190"/>
                    <a:pt x="3946" y="4678"/>
                    <a:pt x="3504" y="5165"/>
                  </a:cubicBezTo>
                  <a:cubicBezTo>
                    <a:pt x="3047" y="5699"/>
                    <a:pt x="2621" y="6278"/>
                    <a:pt x="2240" y="6887"/>
                  </a:cubicBezTo>
                  <a:cubicBezTo>
                    <a:pt x="2027" y="7237"/>
                    <a:pt x="1798" y="7618"/>
                    <a:pt x="1600" y="7999"/>
                  </a:cubicBezTo>
                  <a:cubicBezTo>
                    <a:pt x="1250" y="8700"/>
                    <a:pt x="960" y="9431"/>
                    <a:pt x="716" y="10193"/>
                  </a:cubicBezTo>
                  <a:cubicBezTo>
                    <a:pt x="594" y="10559"/>
                    <a:pt x="503" y="10909"/>
                    <a:pt x="412" y="11260"/>
                  </a:cubicBezTo>
                  <a:cubicBezTo>
                    <a:pt x="229" y="11991"/>
                    <a:pt x="107" y="12753"/>
                    <a:pt x="61" y="13530"/>
                  </a:cubicBezTo>
                  <a:cubicBezTo>
                    <a:pt x="31" y="13667"/>
                    <a:pt x="31" y="13804"/>
                    <a:pt x="31" y="13956"/>
                  </a:cubicBezTo>
                  <a:cubicBezTo>
                    <a:pt x="0" y="14200"/>
                    <a:pt x="0" y="14459"/>
                    <a:pt x="0" y="14703"/>
                  </a:cubicBezTo>
                  <a:cubicBezTo>
                    <a:pt x="0" y="15114"/>
                    <a:pt x="15" y="15511"/>
                    <a:pt x="61" y="15891"/>
                  </a:cubicBezTo>
                  <a:cubicBezTo>
                    <a:pt x="107" y="16531"/>
                    <a:pt x="198" y="17156"/>
                    <a:pt x="320" y="17781"/>
                  </a:cubicBezTo>
                  <a:cubicBezTo>
                    <a:pt x="427" y="18283"/>
                    <a:pt x="564" y="18771"/>
                    <a:pt x="716" y="19243"/>
                  </a:cubicBezTo>
                  <a:cubicBezTo>
                    <a:pt x="945" y="19990"/>
                    <a:pt x="1265" y="20721"/>
                    <a:pt x="1630" y="21407"/>
                  </a:cubicBezTo>
                  <a:cubicBezTo>
                    <a:pt x="1828" y="21788"/>
                    <a:pt x="2027" y="22138"/>
                    <a:pt x="2255" y="22473"/>
                  </a:cubicBezTo>
                  <a:cubicBezTo>
                    <a:pt x="2621" y="23098"/>
                    <a:pt x="3063" y="23677"/>
                    <a:pt x="3520" y="24225"/>
                  </a:cubicBezTo>
                  <a:cubicBezTo>
                    <a:pt x="3611" y="24332"/>
                    <a:pt x="3718" y="24439"/>
                    <a:pt x="3809" y="24545"/>
                  </a:cubicBezTo>
                  <a:cubicBezTo>
                    <a:pt x="4251" y="25033"/>
                    <a:pt x="4708" y="25475"/>
                    <a:pt x="5211" y="25901"/>
                  </a:cubicBezTo>
                  <a:cubicBezTo>
                    <a:pt x="5637" y="26252"/>
                    <a:pt x="6079" y="26618"/>
                    <a:pt x="6552" y="26907"/>
                  </a:cubicBezTo>
                  <a:cubicBezTo>
                    <a:pt x="7009" y="27212"/>
                    <a:pt x="7496" y="27501"/>
                    <a:pt x="8014" y="27775"/>
                  </a:cubicBezTo>
                  <a:cubicBezTo>
                    <a:pt x="8700" y="28126"/>
                    <a:pt x="9462" y="28415"/>
                    <a:pt x="10223" y="28674"/>
                  </a:cubicBezTo>
                  <a:cubicBezTo>
                    <a:pt x="10467" y="28766"/>
                    <a:pt x="10726" y="28842"/>
                    <a:pt x="10985" y="28903"/>
                  </a:cubicBezTo>
                  <a:cubicBezTo>
                    <a:pt x="11778" y="29116"/>
                    <a:pt x="12646" y="29223"/>
                    <a:pt x="13499" y="29314"/>
                  </a:cubicBezTo>
                  <a:cubicBezTo>
                    <a:pt x="13636" y="29330"/>
                    <a:pt x="13789" y="29330"/>
                    <a:pt x="13941" y="29330"/>
                  </a:cubicBezTo>
                  <a:cubicBezTo>
                    <a:pt x="14185" y="29375"/>
                    <a:pt x="14444" y="29375"/>
                    <a:pt x="14703" y="29375"/>
                  </a:cubicBezTo>
                  <a:cubicBezTo>
                    <a:pt x="15099" y="29375"/>
                    <a:pt x="15495" y="29360"/>
                    <a:pt x="15876" y="29314"/>
                  </a:cubicBezTo>
                  <a:cubicBezTo>
                    <a:pt x="16501" y="29269"/>
                    <a:pt x="17125" y="29162"/>
                    <a:pt x="17720" y="29055"/>
                  </a:cubicBezTo>
                  <a:cubicBezTo>
                    <a:pt x="18222" y="28949"/>
                    <a:pt x="18695" y="28827"/>
                    <a:pt x="19182" y="28674"/>
                  </a:cubicBezTo>
                  <a:cubicBezTo>
                    <a:pt x="19944" y="28431"/>
                    <a:pt x="20691" y="28126"/>
                    <a:pt x="21391" y="27775"/>
                  </a:cubicBezTo>
                  <a:cubicBezTo>
                    <a:pt x="21788" y="27577"/>
                    <a:pt x="22184" y="27334"/>
                    <a:pt x="22565" y="27090"/>
                  </a:cubicBezTo>
                  <a:cubicBezTo>
                    <a:pt x="23128" y="26739"/>
                    <a:pt x="23662" y="26359"/>
                    <a:pt x="24164" y="25932"/>
                  </a:cubicBezTo>
                  <a:cubicBezTo>
                    <a:pt x="24271" y="25840"/>
                    <a:pt x="24378" y="25734"/>
                    <a:pt x="24484" y="25627"/>
                  </a:cubicBezTo>
                  <a:cubicBezTo>
                    <a:pt x="24972" y="25201"/>
                    <a:pt x="25429" y="24744"/>
                    <a:pt x="25856" y="24225"/>
                  </a:cubicBezTo>
                  <a:cubicBezTo>
                    <a:pt x="26145" y="23890"/>
                    <a:pt x="26404" y="23540"/>
                    <a:pt x="26663" y="23189"/>
                  </a:cubicBezTo>
                  <a:cubicBezTo>
                    <a:pt x="27059" y="22641"/>
                    <a:pt x="27410" y="22077"/>
                    <a:pt x="27730" y="21468"/>
                  </a:cubicBezTo>
                  <a:cubicBezTo>
                    <a:pt x="28095" y="20767"/>
                    <a:pt x="28400" y="20020"/>
                    <a:pt x="28659" y="19259"/>
                  </a:cubicBezTo>
                  <a:cubicBezTo>
                    <a:pt x="28781" y="18893"/>
                    <a:pt x="28887" y="18527"/>
                    <a:pt x="28979" y="18146"/>
                  </a:cubicBezTo>
                  <a:cubicBezTo>
                    <a:pt x="29147" y="17430"/>
                    <a:pt x="29253" y="16699"/>
                    <a:pt x="29329" y="15952"/>
                  </a:cubicBezTo>
                  <a:cubicBezTo>
                    <a:pt x="29345" y="15815"/>
                    <a:pt x="29345" y="15678"/>
                    <a:pt x="29345" y="15526"/>
                  </a:cubicBezTo>
                  <a:cubicBezTo>
                    <a:pt x="29390" y="15267"/>
                    <a:pt x="29390" y="14977"/>
                    <a:pt x="29390" y="14703"/>
                  </a:cubicBezTo>
                  <a:cubicBezTo>
                    <a:pt x="29390" y="14322"/>
                    <a:pt x="29375" y="13941"/>
                    <a:pt x="29345" y="13591"/>
                  </a:cubicBezTo>
                  <a:cubicBezTo>
                    <a:pt x="29299" y="13027"/>
                    <a:pt x="29223" y="12448"/>
                    <a:pt x="29116" y="11900"/>
                  </a:cubicBezTo>
                  <a:cubicBezTo>
                    <a:pt x="29009" y="11351"/>
                    <a:pt x="28857" y="10803"/>
                    <a:pt x="28705" y="10285"/>
                  </a:cubicBezTo>
                  <a:cubicBezTo>
                    <a:pt x="28476" y="9508"/>
                    <a:pt x="28171" y="8776"/>
                    <a:pt x="27821" y="8075"/>
                  </a:cubicBezTo>
                  <a:cubicBezTo>
                    <a:pt x="27608" y="7664"/>
                    <a:pt x="27364" y="7253"/>
                    <a:pt x="27135" y="6872"/>
                  </a:cubicBezTo>
                  <a:cubicBezTo>
                    <a:pt x="26785" y="6308"/>
                    <a:pt x="26374" y="5775"/>
                    <a:pt x="25947" y="5257"/>
                  </a:cubicBezTo>
                  <a:cubicBezTo>
                    <a:pt x="25856" y="5150"/>
                    <a:pt x="25749" y="5028"/>
                    <a:pt x="25642" y="4922"/>
                  </a:cubicBezTo>
                  <a:cubicBezTo>
                    <a:pt x="25231" y="4434"/>
                    <a:pt x="24774" y="3992"/>
                    <a:pt x="24286" y="3566"/>
                  </a:cubicBezTo>
                  <a:cubicBezTo>
                    <a:pt x="23844" y="3169"/>
                    <a:pt x="23357" y="2819"/>
                    <a:pt x="22869" y="2469"/>
                  </a:cubicBezTo>
                  <a:cubicBezTo>
                    <a:pt x="22412" y="2164"/>
                    <a:pt x="21955" y="1905"/>
                    <a:pt x="21468" y="1661"/>
                  </a:cubicBezTo>
                  <a:cubicBezTo>
                    <a:pt x="20767" y="1280"/>
                    <a:pt x="20035" y="991"/>
                    <a:pt x="19274" y="732"/>
                  </a:cubicBezTo>
                  <a:cubicBezTo>
                    <a:pt x="19030" y="640"/>
                    <a:pt x="18756" y="564"/>
                    <a:pt x="18497" y="473"/>
                  </a:cubicBezTo>
                  <a:cubicBezTo>
                    <a:pt x="17674" y="259"/>
                    <a:pt x="16821" y="138"/>
                    <a:pt x="15952" y="46"/>
                  </a:cubicBezTo>
                  <a:cubicBezTo>
                    <a:pt x="15800" y="46"/>
                    <a:pt x="15663" y="31"/>
                    <a:pt x="15510" y="31"/>
                  </a:cubicBezTo>
                  <a:cubicBezTo>
                    <a:pt x="15251" y="0"/>
                    <a:pt x="14977" y="0"/>
                    <a:pt x="14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14"/>
            <p:cNvSpPr/>
            <p:nvPr/>
          </p:nvSpPr>
          <p:spPr>
            <a:xfrm>
              <a:off x="1095558" y="2055267"/>
              <a:ext cx="267898" cy="56105"/>
            </a:xfrm>
            <a:custGeom>
              <a:avLst/>
              <a:gdLst/>
              <a:ahLst/>
              <a:cxnLst/>
              <a:rect l="l" t="t" r="r" b="b"/>
              <a:pathLst>
                <a:path w="78390" h="16417" extrusionOk="0">
                  <a:moveTo>
                    <a:pt x="6780" y="0"/>
                  </a:moveTo>
                  <a:cubicBezTo>
                    <a:pt x="0" y="9599"/>
                    <a:pt x="3657" y="14139"/>
                    <a:pt x="12326" y="15724"/>
                  </a:cubicBezTo>
                  <a:cubicBezTo>
                    <a:pt x="14948" y="16205"/>
                    <a:pt x="18030" y="16416"/>
                    <a:pt x="21422" y="16416"/>
                  </a:cubicBezTo>
                  <a:cubicBezTo>
                    <a:pt x="36084" y="16416"/>
                    <a:pt x="56550" y="12466"/>
                    <a:pt x="70817" y="9249"/>
                  </a:cubicBezTo>
                  <a:cubicBezTo>
                    <a:pt x="73620" y="8609"/>
                    <a:pt x="76165" y="8015"/>
                    <a:pt x="78389" y="7466"/>
                  </a:cubicBezTo>
                  <a:cubicBezTo>
                    <a:pt x="78039" y="6765"/>
                    <a:pt x="77719" y="6034"/>
                    <a:pt x="77490" y="5287"/>
                  </a:cubicBezTo>
                  <a:cubicBezTo>
                    <a:pt x="77338" y="4815"/>
                    <a:pt x="77201" y="4327"/>
                    <a:pt x="77094" y="3825"/>
                  </a:cubicBezTo>
                  <a:cubicBezTo>
                    <a:pt x="76972" y="3200"/>
                    <a:pt x="76881" y="2575"/>
                    <a:pt x="76820" y="1935"/>
                  </a:cubicBezTo>
                  <a:cubicBezTo>
                    <a:pt x="76789" y="1539"/>
                    <a:pt x="76774" y="1158"/>
                    <a:pt x="76774" y="747"/>
                  </a:cubicBezTo>
                  <a:cubicBezTo>
                    <a:pt x="76774" y="488"/>
                    <a:pt x="76774" y="244"/>
                    <a:pt x="7680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14"/>
            <p:cNvSpPr/>
            <p:nvPr/>
          </p:nvSpPr>
          <p:spPr>
            <a:xfrm>
              <a:off x="1134606" y="1900328"/>
              <a:ext cx="203023" cy="128023"/>
            </a:xfrm>
            <a:custGeom>
              <a:avLst/>
              <a:gdLst/>
              <a:ahLst/>
              <a:cxnLst/>
              <a:rect l="l" t="t" r="r" b="b"/>
              <a:pathLst>
                <a:path w="59407" h="37461" extrusionOk="0">
                  <a:moveTo>
                    <a:pt x="8489" y="1"/>
                  </a:moveTo>
                  <a:cubicBezTo>
                    <a:pt x="2855" y="1"/>
                    <a:pt x="1" y="3613"/>
                    <a:pt x="2119" y="12976"/>
                  </a:cubicBezTo>
                  <a:lnTo>
                    <a:pt x="59406" y="37461"/>
                  </a:lnTo>
                  <a:cubicBezTo>
                    <a:pt x="44170" y="27816"/>
                    <a:pt x="21575" y="12367"/>
                    <a:pt x="13531" y="727"/>
                  </a:cubicBezTo>
                  <a:cubicBezTo>
                    <a:pt x="11681" y="256"/>
                    <a:pt x="9987" y="1"/>
                    <a:pt x="848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14"/>
            <p:cNvSpPr/>
            <p:nvPr/>
          </p:nvSpPr>
          <p:spPr>
            <a:xfrm>
              <a:off x="1104669" y="2086872"/>
              <a:ext cx="232961" cy="79409"/>
            </a:xfrm>
            <a:custGeom>
              <a:avLst/>
              <a:gdLst/>
              <a:ahLst/>
              <a:cxnLst/>
              <a:rect l="l" t="t" r="r" b="b"/>
              <a:pathLst>
                <a:path w="68167" h="23236" extrusionOk="0">
                  <a:moveTo>
                    <a:pt x="68166" y="1"/>
                  </a:moveTo>
                  <a:lnTo>
                    <a:pt x="68166" y="1"/>
                  </a:lnTo>
                  <a:cubicBezTo>
                    <a:pt x="53887" y="3218"/>
                    <a:pt x="33419" y="7168"/>
                    <a:pt x="18756" y="7168"/>
                  </a:cubicBezTo>
                  <a:cubicBezTo>
                    <a:pt x="15364" y="7168"/>
                    <a:pt x="12282" y="6957"/>
                    <a:pt x="9660" y="6476"/>
                  </a:cubicBezTo>
                  <a:lnTo>
                    <a:pt x="9660" y="6476"/>
                  </a:lnTo>
                  <a:cubicBezTo>
                    <a:pt x="1844" y="11153"/>
                    <a:pt x="1" y="16745"/>
                    <a:pt x="10270" y="23235"/>
                  </a:cubicBezTo>
                  <a:lnTo>
                    <a:pt x="68166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14"/>
            <p:cNvSpPr/>
            <p:nvPr/>
          </p:nvSpPr>
          <p:spPr>
            <a:xfrm>
              <a:off x="1205475" y="1816097"/>
              <a:ext cx="179952" cy="204390"/>
            </a:xfrm>
            <a:custGeom>
              <a:avLst/>
              <a:gdLst/>
              <a:ahLst/>
              <a:cxnLst/>
              <a:rect l="l" t="t" r="r" b="b"/>
              <a:pathLst>
                <a:path w="52656" h="59807" extrusionOk="0">
                  <a:moveTo>
                    <a:pt x="7481" y="0"/>
                  </a:moveTo>
                  <a:cubicBezTo>
                    <a:pt x="3928" y="0"/>
                    <a:pt x="1254" y="3013"/>
                    <a:pt x="0" y="10321"/>
                  </a:cubicBezTo>
                  <a:lnTo>
                    <a:pt x="49502" y="59807"/>
                  </a:lnTo>
                  <a:cubicBezTo>
                    <a:pt x="49609" y="59700"/>
                    <a:pt x="49715" y="59609"/>
                    <a:pt x="49807" y="59517"/>
                  </a:cubicBezTo>
                  <a:cubicBezTo>
                    <a:pt x="50370" y="59045"/>
                    <a:pt x="50980" y="58618"/>
                    <a:pt x="51604" y="58207"/>
                  </a:cubicBezTo>
                  <a:cubicBezTo>
                    <a:pt x="51940" y="58009"/>
                    <a:pt x="52290" y="57811"/>
                    <a:pt x="52656" y="57613"/>
                  </a:cubicBezTo>
                  <a:cubicBezTo>
                    <a:pt x="52107" y="55404"/>
                    <a:pt x="51513" y="52875"/>
                    <a:pt x="50888" y="50102"/>
                  </a:cubicBezTo>
                  <a:cubicBezTo>
                    <a:pt x="41625" y="34744"/>
                    <a:pt x="26694" y="11905"/>
                    <a:pt x="15252" y="3373"/>
                  </a:cubicBezTo>
                  <a:cubicBezTo>
                    <a:pt x="12395" y="1237"/>
                    <a:pt x="9758" y="0"/>
                    <a:pt x="748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14"/>
            <p:cNvSpPr/>
            <p:nvPr/>
          </p:nvSpPr>
          <p:spPr>
            <a:xfrm>
              <a:off x="1094827" y="2000061"/>
              <a:ext cx="268574" cy="55210"/>
            </a:xfrm>
            <a:custGeom>
              <a:avLst/>
              <a:gdLst/>
              <a:ahLst/>
              <a:cxnLst/>
              <a:rect l="l" t="t" r="r" b="b"/>
              <a:pathLst>
                <a:path w="78588" h="16155" extrusionOk="0">
                  <a:moveTo>
                    <a:pt x="19852" y="1"/>
                  </a:moveTo>
                  <a:cubicBezTo>
                    <a:pt x="17287" y="1"/>
                    <a:pt x="14928" y="140"/>
                    <a:pt x="12845" y="446"/>
                  </a:cubicBezTo>
                  <a:cubicBezTo>
                    <a:pt x="3856" y="1772"/>
                    <a:pt x="1" y="6221"/>
                    <a:pt x="7009" y="16154"/>
                  </a:cubicBezTo>
                  <a:lnTo>
                    <a:pt x="77019" y="16154"/>
                  </a:lnTo>
                  <a:cubicBezTo>
                    <a:pt x="77019" y="16002"/>
                    <a:pt x="77019" y="15865"/>
                    <a:pt x="77049" y="15728"/>
                  </a:cubicBezTo>
                  <a:cubicBezTo>
                    <a:pt x="77095" y="14951"/>
                    <a:pt x="77217" y="14189"/>
                    <a:pt x="77400" y="13458"/>
                  </a:cubicBezTo>
                  <a:cubicBezTo>
                    <a:pt x="77491" y="13107"/>
                    <a:pt x="77582" y="12757"/>
                    <a:pt x="77704" y="12391"/>
                  </a:cubicBezTo>
                  <a:cubicBezTo>
                    <a:pt x="77948" y="11629"/>
                    <a:pt x="78238" y="10898"/>
                    <a:pt x="78588" y="10197"/>
                  </a:cubicBezTo>
                  <a:cubicBezTo>
                    <a:pt x="76363" y="9618"/>
                    <a:pt x="73819" y="8948"/>
                    <a:pt x="71046" y="8278"/>
                  </a:cubicBezTo>
                  <a:cubicBezTo>
                    <a:pt x="56195" y="4604"/>
                    <a:pt x="34619" y="1"/>
                    <a:pt x="1985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14"/>
            <p:cNvSpPr/>
            <p:nvPr/>
          </p:nvSpPr>
          <p:spPr>
            <a:xfrm>
              <a:off x="1107844" y="1944674"/>
              <a:ext cx="229786" cy="83677"/>
            </a:xfrm>
            <a:custGeom>
              <a:avLst/>
              <a:gdLst/>
              <a:ahLst/>
              <a:cxnLst/>
              <a:rect l="l" t="t" r="r" b="b"/>
              <a:pathLst>
                <a:path w="67238" h="24485" extrusionOk="0">
                  <a:moveTo>
                    <a:pt x="9950" y="0"/>
                  </a:moveTo>
                  <a:cubicBezTo>
                    <a:pt x="1" y="6278"/>
                    <a:pt x="1631" y="11869"/>
                    <a:pt x="9036" y="16653"/>
                  </a:cubicBezTo>
                  <a:cubicBezTo>
                    <a:pt x="11119" y="16347"/>
                    <a:pt x="13478" y="16208"/>
                    <a:pt x="16043" y="16208"/>
                  </a:cubicBezTo>
                  <a:cubicBezTo>
                    <a:pt x="30810" y="16208"/>
                    <a:pt x="52386" y="20811"/>
                    <a:pt x="67237" y="24485"/>
                  </a:cubicBezTo>
                  <a:lnTo>
                    <a:pt x="9950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14"/>
            <p:cNvSpPr/>
            <p:nvPr/>
          </p:nvSpPr>
          <p:spPr>
            <a:xfrm>
              <a:off x="1159236" y="2080782"/>
              <a:ext cx="211663" cy="179952"/>
            </a:xfrm>
            <a:custGeom>
              <a:avLst/>
              <a:gdLst/>
              <a:ahLst/>
              <a:cxnLst/>
              <a:rect l="l" t="t" r="r" b="b"/>
              <a:pathLst>
                <a:path w="61935" h="52656" extrusionOk="0">
                  <a:moveTo>
                    <a:pt x="59771" y="0"/>
                  </a:moveTo>
                  <a:cubicBezTo>
                    <a:pt x="57532" y="549"/>
                    <a:pt x="54987" y="1143"/>
                    <a:pt x="52199" y="1783"/>
                  </a:cubicBezTo>
                  <a:cubicBezTo>
                    <a:pt x="36826" y="11046"/>
                    <a:pt x="13987" y="25977"/>
                    <a:pt x="5471" y="37404"/>
                  </a:cubicBezTo>
                  <a:cubicBezTo>
                    <a:pt x="1" y="44717"/>
                    <a:pt x="427" y="50599"/>
                    <a:pt x="12403" y="52655"/>
                  </a:cubicBezTo>
                  <a:lnTo>
                    <a:pt x="61935" y="3123"/>
                  </a:lnTo>
                  <a:cubicBezTo>
                    <a:pt x="61843" y="3017"/>
                    <a:pt x="61737" y="2910"/>
                    <a:pt x="61645" y="2803"/>
                  </a:cubicBezTo>
                  <a:cubicBezTo>
                    <a:pt x="61188" y="2255"/>
                    <a:pt x="60762" y="1691"/>
                    <a:pt x="60381" y="1067"/>
                  </a:cubicBezTo>
                  <a:cubicBezTo>
                    <a:pt x="60152" y="731"/>
                    <a:pt x="59954" y="366"/>
                    <a:pt x="5977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14"/>
            <p:cNvSpPr/>
            <p:nvPr/>
          </p:nvSpPr>
          <p:spPr>
            <a:xfrm>
              <a:off x="1405522" y="2102494"/>
              <a:ext cx="62592" cy="257037"/>
            </a:xfrm>
            <a:custGeom>
              <a:avLst/>
              <a:gdLst/>
              <a:ahLst/>
              <a:cxnLst/>
              <a:rect l="l" t="t" r="r" b="b"/>
              <a:pathLst>
                <a:path w="18315" h="75212" extrusionOk="0">
                  <a:moveTo>
                    <a:pt x="7451" y="0"/>
                  </a:moveTo>
                  <a:cubicBezTo>
                    <a:pt x="6766" y="366"/>
                    <a:pt x="6004" y="671"/>
                    <a:pt x="5242" y="915"/>
                  </a:cubicBezTo>
                  <a:cubicBezTo>
                    <a:pt x="4754" y="1067"/>
                    <a:pt x="4282" y="1189"/>
                    <a:pt x="3779" y="1296"/>
                  </a:cubicBezTo>
                  <a:cubicBezTo>
                    <a:pt x="3200" y="1402"/>
                    <a:pt x="2576" y="1494"/>
                    <a:pt x="1951" y="1555"/>
                  </a:cubicBezTo>
                  <a:cubicBezTo>
                    <a:pt x="1555" y="1585"/>
                    <a:pt x="1159" y="1615"/>
                    <a:pt x="778" y="1615"/>
                  </a:cubicBezTo>
                  <a:cubicBezTo>
                    <a:pt x="504" y="1615"/>
                    <a:pt x="260" y="1615"/>
                    <a:pt x="1" y="1570"/>
                  </a:cubicBezTo>
                  <a:lnTo>
                    <a:pt x="1" y="71685"/>
                  </a:lnTo>
                  <a:cubicBezTo>
                    <a:pt x="3445" y="74118"/>
                    <a:pt x="6239" y="75211"/>
                    <a:pt x="8478" y="75211"/>
                  </a:cubicBezTo>
                  <a:cubicBezTo>
                    <a:pt x="12479" y="75211"/>
                    <a:pt x="14714" y="71723"/>
                    <a:pt x="15740" y="66155"/>
                  </a:cubicBezTo>
                  <a:cubicBezTo>
                    <a:pt x="18314" y="52214"/>
                    <a:pt x="13226" y="25277"/>
                    <a:pt x="9249" y="7679"/>
                  </a:cubicBezTo>
                  <a:cubicBezTo>
                    <a:pt x="8609" y="4845"/>
                    <a:pt x="8015" y="2255"/>
                    <a:pt x="745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14"/>
            <p:cNvSpPr/>
            <p:nvPr/>
          </p:nvSpPr>
          <p:spPr>
            <a:xfrm>
              <a:off x="1410262" y="2074480"/>
              <a:ext cx="16353" cy="16353"/>
            </a:xfrm>
            <a:custGeom>
              <a:avLst/>
              <a:gdLst/>
              <a:ahLst/>
              <a:cxnLst/>
              <a:rect l="l" t="t" r="r" b="b"/>
              <a:pathLst>
                <a:path w="4785" h="4785" extrusionOk="0">
                  <a:moveTo>
                    <a:pt x="2392" y="1"/>
                  </a:moveTo>
                  <a:cubicBezTo>
                    <a:pt x="1067" y="1"/>
                    <a:pt x="0" y="1067"/>
                    <a:pt x="0" y="2393"/>
                  </a:cubicBezTo>
                  <a:cubicBezTo>
                    <a:pt x="0" y="3718"/>
                    <a:pt x="1067" y="4785"/>
                    <a:pt x="2392" y="4785"/>
                  </a:cubicBezTo>
                  <a:cubicBezTo>
                    <a:pt x="3718" y="4785"/>
                    <a:pt x="4784" y="3718"/>
                    <a:pt x="4784" y="2393"/>
                  </a:cubicBezTo>
                  <a:cubicBezTo>
                    <a:pt x="4784" y="1067"/>
                    <a:pt x="3718" y="1"/>
                    <a:pt x="2392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14"/>
            <p:cNvSpPr/>
            <p:nvPr/>
          </p:nvSpPr>
          <p:spPr>
            <a:xfrm>
              <a:off x="1252322" y="1787154"/>
              <a:ext cx="127066" cy="200166"/>
            </a:xfrm>
            <a:custGeom>
              <a:avLst/>
              <a:gdLst/>
              <a:ahLst/>
              <a:cxnLst/>
              <a:rect l="l" t="t" r="r" b="b"/>
              <a:pathLst>
                <a:path w="37181" h="58571" extrusionOk="0">
                  <a:moveTo>
                    <a:pt x="8660" y="0"/>
                  </a:moveTo>
                  <a:cubicBezTo>
                    <a:pt x="1629" y="0"/>
                    <a:pt x="0" y="4728"/>
                    <a:pt x="1544" y="11842"/>
                  </a:cubicBezTo>
                  <a:cubicBezTo>
                    <a:pt x="12986" y="20374"/>
                    <a:pt x="27917" y="43213"/>
                    <a:pt x="37180" y="58571"/>
                  </a:cubicBezTo>
                  <a:lnTo>
                    <a:pt x="13946" y="674"/>
                  </a:lnTo>
                  <a:cubicBezTo>
                    <a:pt x="11921" y="217"/>
                    <a:pt x="10167" y="0"/>
                    <a:pt x="866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14"/>
            <p:cNvSpPr/>
            <p:nvPr/>
          </p:nvSpPr>
          <p:spPr>
            <a:xfrm>
              <a:off x="1413645" y="2029492"/>
              <a:ext cx="9583" cy="9531"/>
            </a:xfrm>
            <a:custGeom>
              <a:avLst/>
              <a:gdLst/>
              <a:ahLst/>
              <a:cxnLst/>
              <a:rect l="l" t="t" r="r" b="b"/>
              <a:pathLst>
                <a:path w="2804" h="2789" extrusionOk="0">
                  <a:moveTo>
                    <a:pt x="1402" y="1"/>
                  </a:moveTo>
                  <a:cubicBezTo>
                    <a:pt x="625" y="1"/>
                    <a:pt x="1" y="625"/>
                    <a:pt x="1" y="1387"/>
                  </a:cubicBezTo>
                  <a:cubicBezTo>
                    <a:pt x="1" y="2164"/>
                    <a:pt x="625" y="2789"/>
                    <a:pt x="1402" y="2789"/>
                  </a:cubicBezTo>
                  <a:cubicBezTo>
                    <a:pt x="2179" y="2789"/>
                    <a:pt x="2804" y="2164"/>
                    <a:pt x="2804" y="1387"/>
                  </a:cubicBezTo>
                  <a:cubicBezTo>
                    <a:pt x="2804" y="625"/>
                    <a:pt x="2179" y="1"/>
                    <a:pt x="1402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14"/>
            <p:cNvSpPr/>
            <p:nvPr/>
          </p:nvSpPr>
          <p:spPr>
            <a:xfrm>
              <a:off x="1163716" y="1851314"/>
              <a:ext cx="210880" cy="183598"/>
            </a:xfrm>
            <a:custGeom>
              <a:avLst/>
              <a:gdLst/>
              <a:ahLst/>
              <a:cxnLst/>
              <a:rect l="l" t="t" r="r" b="b"/>
              <a:pathLst>
                <a:path w="61706" h="53723" extrusionOk="0">
                  <a:moveTo>
                    <a:pt x="12219" y="0"/>
                  </a:moveTo>
                  <a:cubicBezTo>
                    <a:pt x="640" y="1996"/>
                    <a:pt x="0" y="7786"/>
                    <a:pt x="5013" y="15069"/>
                  </a:cubicBezTo>
                  <a:cubicBezTo>
                    <a:pt x="13057" y="26709"/>
                    <a:pt x="35652" y="42158"/>
                    <a:pt x="50888" y="51803"/>
                  </a:cubicBezTo>
                  <a:cubicBezTo>
                    <a:pt x="53661" y="52473"/>
                    <a:pt x="56205" y="53143"/>
                    <a:pt x="58430" y="53722"/>
                  </a:cubicBezTo>
                  <a:cubicBezTo>
                    <a:pt x="58628" y="53326"/>
                    <a:pt x="58841" y="52960"/>
                    <a:pt x="59070" y="52610"/>
                  </a:cubicBezTo>
                  <a:cubicBezTo>
                    <a:pt x="59451" y="52001"/>
                    <a:pt x="59877" y="51422"/>
                    <a:pt x="60334" y="50888"/>
                  </a:cubicBezTo>
                  <a:cubicBezTo>
                    <a:pt x="60776" y="50401"/>
                    <a:pt x="61233" y="49913"/>
                    <a:pt x="61706" y="49502"/>
                  </a:cubicBezTo>
                  <a:lnTo>
                    <a:pt x="12219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14"/>
            <p:cNvSpPr/>
            <p:nvPr/>
          </p:nvSpPr>
          <p:spPr>
            <a:xfrm>
              <a:off x="1371261" y="2046416"/>
              <a:ext cx="26557" cy="26557"/>
            </a:xfrm>
            <a:custGeom>
              <a:avLst/>
              <a:gdLst/>
              <a:ahLst/>
              <a:cxnLst/>
              <a:rect l="l" t="t" r="r" b="b"/>
              <a:pathLst>
                <a:path w="7771" h="7771" extrusionOk="0">
                  <a:moveTo>
                    <a:pt x="3886" y="0"/>
                  </a:moveTo>
                  <a:cubicBezTo>
                    <a:pt x="1753" y="0"/>
                    <a:pt x="1" y="1753"/>
                    <a:pt x="1" y="3886"/>
                  </a:cubicBezTo>
                  <a:cubicBezTo>
                    <a:pt x="1" y="6019"/>
                    <a:pt x="1753" y="7771"/>
                    <a:pt x="3886" y="7771"/>
                  </a:cubicBezTo>
                  <a:cubicBezTo>
                    <a:pt x="6049" y="7771"/>
                    <a:pt x="7771" y="6019"/>
                    <a:pt x="7771" y="3886"/>
                  </a:cubicBezTo>
                  <a:cubicBezTo>
                    <a:pt x="7771" y="1753"/>
                    <a:pt x="6049" y="0"/>
                    <a:pt x="388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14"/>
            <p:cNvSpPr/>
            <p:nvPr/>
          </p:nvSpPr>
          <p:spPr>
            <a:xfrm>
              <a:off x="1348508" y="1756414"/>
              <a:ext cx="62486" cy="256576"/>
            </a:xfrm>
            <a:custGeom>
              <a:avLst/>
              <a:gdLst/>
              <a:ahLst/>
              <a:cxnLst/>
              <a:rect l="l" t="t" r="r" b="b"/>
              <a:pathLst>
                <a:path w="18284" h="75077" extrusionOk="0">
                  <a:moveTo>
                    <a:pt x="9802" y="0"/>
                  </a:moveTo>
                  <a:cubicBezTo>
                    <a:pt x="5794" y="0"/>
                    <a:pt x="3561" y="3499"/>
                    <a:pt x="2545" y="9060"/>
                  </a:cubicBezTo>
                  <a:cubicBezTo>
                    <a:pt x="0" y="23016"/>
                    <a:pt x="5059" y="49999"/>
                    <a:pt x="9035" y="67566"/>
                  </a:cubicBezTo>
                  <a:cubicBezTo>
                    <a:pt x="9660" y="70339"/>
                    <a:pt x="10254" y="72868"/>
                    <a:pt x="10803" y="75077"/>
                  </a:cubicBezTo>
                  <a:cubicBezTo>
                    <a:pt x="11488" y="74742"/>
                    <a:pt x="12204" y="74437"/>
                    <a:pt x="12966" y="74193"/>
                  </a:cubicBezTo>
                  <a:cubicBezTo>
                    <a:pt x="13499" y="74026"/>
                    <a:pt x="14063" y="73873"/>
                    <a:pt x="14612" y="73767"/>
                  </a:cubicBezTo>
                  <a:cubicBezTo>
                    <a:pt x="15175" y="73645"/>
                    <a:pt x="15754" y="73569"/>
                    <a:pt x="16333" y="73523"/>
                  </a:cubicBezTo>
                  <a:cubicBezTo>
                    <a:pt x="16714" y="73508"/>
                    <a:pt x="17095" y="73492"/>
                    <a:pt x="17461" y="73492"/>
                  </a:cubicBezTo>
                  <a:cubicBezTo>
                    <a:pt x="17750" y="73492"/>
                    <a:pt x="18009" y="73492"/>
                    <a:pt x="18284" y="73523"/>
                  </a:cubicBezTo>
                  <a:lnTo>
                    <a:pt x="18284" y="3529"/>
                  </a:lnTo>
                  <a:cubicBezTo>
                    <a:pt x="14837" y="1093"/>
                    <a:pt x="12042" y="0"/>
                    <a:pt x="980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14"/>
            <p:cNvSpPr/>
            <p:nvPr/>
          </p:nvSpPr>
          <p:spPr>
            <a:xfrm>
              <a:off x="1132508" y="2086872"/>
              <a:ext cx="205122" cy="123601"/>
            </a:xfrm>
            <a:custGeom>
              <a:avLst/>
              <a:gdLst/>
              <a:ahLst/>
              <a:cxnLst/>
              <a:rect l="l" t="t" r="r" b="b"/>
              <a:pathLst>
                <a:path w="60021" h="36167" extrusionOk="0">
                  <a:moveTo>
                    <a:pt x="60020" y="1"/>
                  </a:moveTo>
                  <a:lnTo>
                    <a:pt x="2124" y="23235"/>
                  </a:lnTo>
                  <a:cubicBezTo>
                    <a:pt x="1" y="32584"/>
                    <a:pt x="3007" y="36166"/>
                    <a:pt x="8876" y="36166"/>
                  </a:cubicBezTo>
                  <a:cubicBezTo>
                    <a:pt x="10209" y="36166"/>
                    <a:pt x="11690" y="35982"/>
                    <a:pt x="13292" y="35637"/>
                  </a:cubicBezTo>
                  <a:cubicBezTo>
                    <a:pt x="21808" y="24195"/>
                    <a:pt x="44647" y="9264"/>
                    <a:pt x="6002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14"/>
            <p:cNvSpPr/>
            <p:nvPr/>
          </p:nvSpPr>
          <p:spPr>
            <a:xfrm>
              <a:off x="1344861" y="2102494"/>
              <a:ext cx="60664" cy="257307"/>
            </a:xfrm>
            <a:custGeom>
              <a:avLst/>
              <a:gdLst/>
              <a:ahLst/>
              <a:cxnLst/>
              <a:rect l="l" t="t" r="r" b="b"/>
              <a:pathLst>
                <a:path w="17751" h="75291" extrusionOk="0">
                  <a:moveTo>
                    <a:pt x="11824" y="0"/>
                  </a:moveTo>
                  <a:cubicBezTo>
                    <a:pt x="11245" y="2225"/>
                    <a:pt x="10575" y="4785"/>
                    <a:pt x="9904" y="7573"/>
                  </a:cubicBezTo>
                  <a:cubicBezTo>
                    <a:pt x="9889" y="7573"/>
                    <a:pt x="9889" y="7588"/>
                    <a:pt x="9889" y="7588"/>
                  </a:cubicBezTo>
                  <a:cubicBezTo>
                    <a:pt x="5593" y="25018"/>
                    <a:pt x="1" y="51726"/>
                    <a:pt x="2058" y="65820"/>
                  </a:cubicBezTo>
                  <a:cubicBezTo>
                    <a:pt x="2912" y="71630"/>
                    <a:pt x="5062" y="75291"/>
                    <a:pt x="9135" y="75291"/>
                  </a:cubicBezTo>
                  <a:cubicBezTo>
                    <a:pt x="11385" y="75291"/>
                    <a:pt x="14222" y="74174"/>
                    <a:pt x="17751" y="71685"/>
                  </a:cubicBezTo>
                  <a:lnTo>
                    <a:pt x="17751" y="1570"/>
                  </a:lnTo>
                  <a:cubicBezTo>
                    <a:pt x="17598" y="1570"/>
                    <a:pt x="17461" y="1570"/>
                    <a:pt x="17309" y="1555"/>
                  </a:cubicBezTo>
                  <a:cubicBezTo>
                    <a:pt x="16456" y="1463"/>
                    <a:pt x="15603" y="1356"/>
                    <a:pt x="14795" y="1143"/>
                  </a:cubicBezTo>
                  <a:cubicBezTo>
                    <a:pt x="14551" y="1082"/>
                    <a:pt x="14292" y="991"/>
                    <a:pt x="14033" y="915"/>
                  </a:cubicBezTo>
                  <a:cubicBezTo>
                    <a:pt x="13271" y="656"/>
                    <a:pt x="12525" y="366"/>
                    <a:pt x="1182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14"/>
            <p:cNvSpPr/>
            <p:nvPr/>
          </p:nvSpPr>
          <p:spPr>
            <a:xfrm>
              <a:off x="1100763" y="1752938"/>
              <a:ext cx="614938" cy="610109"/>
            </a:xfrm>
            <a:custGeom>
              <a:avLst/>
              <a:gdLst/>
              <a:ahLst/>
              <a:cxnLst/>
              <a:rect l="l" t="t" r="r" b="b"/>
              <a:pathLst>
                <a:path w="179938" h="178525" extrusionOk="0">
                  <a:moveTo>
                    <a:pt x="67064" y="4531"/>
                  </a:moveTo>
                  <a:cubicBezTo>
                    <a:pt x="67081" y="4531"/>
                    <a:pt x="67098" y="4531"/>
                    <a:pt x="67115" y="4531"/>
                  </a:cubicBezTo>
                  <a:cubicBezTo>
                    <a:pt x="69401" y="4561"/>
                    <a:pt x="71747" y="6481"/>
                    <a:pt x="74063" y="10260"/>
                  </a:cubicBezTo>
                  <a:cubicBezTo>
                    <a:pt x="72844" y="17390"/>
                    <a:pt x="72844" y="31803"/>
                    <a:pt x="78862" y="60690"/>
                  </a:cubicBezTo>
                  <a:lnTo>
                    <a:pt x="59025" y="11265"/>
                  </a:lnTo>
                  <a:cubicBezTo>
                    <a:pt x="59040" y="11235"/>
                    <a:pt x="59055" y="11219"/>
                    <a:pt x="59071" y="11189"/>
                  </a:cubicBezTo>
                  <a:cubicBezTo>
                    <a:pt x="61870" y="6770"/>
                    <a:pt x="64550" y="4531"/>
                    <a:pt x="67064" y="4531"/>
                  </a:cubicBezTo>
                  <a:close/>
                  <a:moveTo>
                    <a:pt x="114438" y="5262"/>
                  </a:moveTo>
                  <a:cubicBezTo>
                    <a:pt x="116952" y="5277"/>
                    <a:pt x="119618" y="7471"/>
                    <a:pt x="122345" y="11798"/>
                  </a:cubicBezTo>
                  <a:cubicBezTo>
                    <a:pt x="122361" y="11814"/>
                    <a:pt x="122376" y="11829"/>
                    <a:pt x="122391" y="11844"/>
                  </a:cubicBezTo>
                  <a:lnTo>
                    <a:pt x="101442" y="60873"/>
                  </a:lnTo>
                  <a:cubicBezTo>
                    <a:pt x="105479" y="43276"/>
                    <a:pt x="109090" y="22631"/>
                    <a:pt x="107445" y="10610"/>
                  </a:cubicBezTo>
                  <a:cubicBezTo>
                    <a:pt x="109791" y="7060"/>
                    <a:pt x="112137" y="5262"/>
                    <a:pt x="114408" y="5262"/>
                  </a:cubicBezTo>
                  <a:close/>
                  <a:moveTo>
                    <a:pt x="128569" y="11527"/>
                  </a:moveTo>
                  <a:cubicBezTo>
                    <a:pt x="130917" y="11527"/>
                    <a:pt x="132641" y="12077"/>
                    <a:pt x="133711" y="13185"/>
                  </a:cubicBezTo>
                  <a:cubicBezTo>
                    <a:pt x="135311" y="14830"/>
                    <a:pt x="135601" y="17847"/>
                    <a:pt x="134549" y="22174"/>
                  </a:cubicBezTo>
                  <a:cubicBezTo>
                    <a:pt x="128668" y="26333"/>
                    <a:pt x="118491" y="36511"/>
                    <a:pt x="102341" y="61132"/>
                  </a:cubicBezTo>
                  <a:lnTo>
                    <a:pt x="123244" y="12210"/>
                  </a:lnTo>
                  <a:cubicBezTo>
                    <a:pt x="123275" y="12210"/>
                    <a:pt x="123305" y="12210"/>
                    <a:pt x="123336" y="12195"/>
                  </a:cubicBezTo>
                  <a:cubicBezTo>
                    <a:pt x="125327" y="11750"/>
                    <a:pt x="127075" y="11527"/>
                    <a:pt x="128569" y="11527"/>
                  </a:cubicBezTo>
                  <a:close/>
                  <a:moveTo>
                    <a:pt x="52978" y="10942"/>
                  </a:moveTo>
                  <a:cubicBezTo>
                    <a:pt x="54442" y="10942"/>
                    <a:pt x="56146" y="11161"/>
                    <a:pt x="58080" y="11600"/>
                  </a:cubicBezTo>
                  <a:lnTo>
                    <a:pt x="58156" y="11600"/>
                  </a:lnTo>
                  <a:lnTo>
                    <a:pt x="78039" y="61147"/>
                  </a:lnTo>
                  <a:cubicBezTo>
                    <a:pt x="74367" y="55312"/>
                    <a:pt x="69919" y="48502"/>
                    <a:pt x="65272" y="42118"/>
                  </a:cubicBezTo>
                  <a:cubicBezTo>
                    <a:pt x="58065" y="32214"/>
                    <a:pt x="51834" y="25236"/>
                    <a:pt x="46729" y="21336"/>
                  </a:cubicBezTo>
                  <a:cubicBezTo>
                    <a:pt x="45876" y="17131"/>
                    <a:pt x="46257" y="14175"/>
                    <a:pt x="47887" y="12560"/>
                  </a:cubicBezTo>
                  <a:cubicBezTo>
                    <a:pt x="48976" y="11481"/>
                    <a:pt x="50683" y="10942"/>
                    <a:pt x="52978" y="10942"/>
                  </a:cubicBezTo>
                  <a:close/>
                  <a:moveTo>
                    <a:pt x="82295" y="1948"/>
                  </a:moveTo>
                  <a:cubicBezTo>
                    <a:pt x="84414" y="1948"/>
                    <a:pt x="87076" y="3068"/>
                    <a:pt x="90228" y="5308"/>
                  </a:cubicBezTo>
                  <a:cubicBezTo>
                    <a:pt x="90259" y="5323"/>
                    <a:pt x="90289" y="5338"/>
                    <a:pt x="90304" y="5338"/>
                  </a:cubicBezTo>
                  <a:lnTo>
                    <a:pt x="90304" y="73580"/>
                  </a:lnTo>
                  <a:lnTo>
                    <a:pt x="89954" y="73580"/>
                  </a:lnTo>
                  <a:cubicBezTo>
                    <a:pt x="89512" y="73580"/>
                    <a:pt x="89101" y="73595"/>
                    <a:pt x="88781" y="73610"/>
                  </a:cubicBezTo>
                  <a:cubicBezTo>
                    <a:pt x="88354" y="73641"/>
                    <a:pt x="87927" y="73687"/>
                    <a:pt x="87470" y="73763"/>
                  </a:cubicBezTo>
                  <a:lnTo>
                    <a:pt x="84804" y="44601"/>
                  </a:lnTo>
                  <a:cubicBezTo>
                    <a:pt x="84776" y="44374"/>
                    <a:pt x="84575" y="44187"/>
                    <a:pt x="84351" y="44187"/>
                  </a:cubicBezTo>
                  <a:cubicBezTo>
                    <a:pt x="84335" y="44187"/>
                    <a:pt x="84318" y="44188"/>
                    <a:pt x="84301" y="44190"/>
                  </a:cubicBezTo>
                  <a:cubicBezTo>
                    <a:pt x="84042" y="44205"/>
                    <a:pt x="83859" y="44434"/>
                    <a:pt x="83875" y="44693"/>
                  </a:cubicBezTo>
                  <a:lnTo>
                    <a:pt x="86556" y="73946"/>
                  </a:lnTo>
                  <a:cubicBezTo>
                    <a:pt x="86114" y="74052"/>
                    <a:pt x="85642" y="74174"/>
                    <a:pt x="85185" y="74327"/>
                  </a:cubicBezTo>
                  <a:cubicBezTo>
                    <a:pt x="84743" y="74464"/>
                    <a:pt x="84332" y="74616"/>
                    <a:pt x="83920" y="74784"/>
                  </a:cubicBezTo>
                  <a:cubicBezTo>
                    <a:pt x="83448" y="72818"/>
                    <a:pt x="82945" y="70685"/>
                    <a:pt x="82427" y="68369"/>
                  </a:cubicBezTo>
                  <a:cubicBezTo>
                    <a:pt x="78893" y="52753"/>
                    <a:pt x="73362" y="24444"/>
                    <a:pt x="75952" y="10244"/>
                  </a:cubicBezTo>
                  <a:cubicBezTo>
                    <a:pt x="76760" y="5856"/>
                    <a:pt x="78268" y="3175"/>
                    <a:pt x="80431" y="2291"/>
                  </a:cubicBezTo>
                  <a:cubicBezTo>
                    <a:pt x="80996" y="2062"/>
                    <a:pt x="81618" y="1948"/>
                    <a:pt x="82295" y="1948"/>
                  </a:cubicBezTo>
                  <a:close/>
                  <a:moveTo>
                    <a:pt x="99370" y="1858"/>
                  </a:moveTo>
                  <a:cubicBezTo>
                    <a:pt x="100067" y="1858"/>
                    <a:pt x="100702" y="1982"/>
                    <a:pt x="101274" y="2230"/>
                  </a:cubicBezTo>
                  <a:cubicBezTo>
                    <a:pt x="103438" y="3160"/>
                    <a:pt x="104870" y="5948"/>
                    <a:pt x="105540" y="10519"/>
                  </a:cubicBezTo>
                  <a:cubicBezTo>
                    <a:pt x="106652" y="17984"/>
                    <a:pt x="106195" y="34073"/>
                    <a:pt x="97755" y="68354"/>
                  </a:cubicBezTo>
                  <a:cubicBezTo>
                    <a:pt x="97206" y="70579"/>
                    <a:pt x="96658" y="72772"/>
                    <a:pt x="96109" y="74845"/>
                  </a:cubicBezTo>
                  <a:cubicBezTo>
                    <a:pt x="95713" y="74677"/>
                    <a:pt x="95286" y="74525"/>
                    <a:pt x="94829" y="74357"/>
                  </a:cubicBezTo>
                  <a:cubicBezTo>
                    <a:pt x="94692" y="74311"/>
                    <a:pt x="94540" y="74266"/>
                    <a:pt x="94387" y="74220"/>
                  </a:cubicBezTo>
                  <a:cubicBezTo>
                    <a:pt x="94357" y="74205"/>
                    <a:pt x="94311" y="74205"/>
                    <a:pt x="94281" y="74189"/>
                  </a:cubicBezTo>
                  <a:lnTo>
                    <a:pt x="95804" y="55419"/>
                  </a:lnTo>
                  <a:cubicBezTo>
                    <a:pt x="95835" y="55160"/>
                    <a:pt x="95637" y="54931"/>
                    <a:pt x="95393" y="54916"/>
                  </a:cubicBezTo>
                  <a:cubicBezTo>
                    <a:pt x="95375" y="54914"/>
                    <a:pt x="95358" y="54913"/>
                    <a:pt x="95340" y="54913"/>
                  </a:cubicBezTo>
                  <a:cubicBezTo>
                    <a:pt x="95104" y="54913"/>
                    <a:pt x="94904" y="55101"/>
                    <a:pt x="94890" y="55343"/>
                  </a:cubicBezTo>
                  <a:lnTo>
                    <a:pt x="93367" y="73946"/>
                  </a:lnTo>
                  <a:cubicBezTo>
                    <a:pt x="92757" y="73824"/>
                    <a:pt x="92087" y="73717"/>
                    <a:pt x="91295" y="73641"/>
                  </a:cubicBezTo>
                  <a:lnTo>
                    <a:pt x="91234" y="73641"/>
                  </a:lnTo>
                  <a:lnTo>
                    <a:pt x="91234" y="5338"/>
                  </a:lnTo>
                  <a:cubicBezTo>
                    <a:pt x="91249" y="5323"/>
                    <a:pt x="91279" y="5308"/>
                    <a:pt x="91310" y="5293"/>
                  </a:cubicBezTo>
                  <a:cubicBezTo>
                    <a:pt x="94545" y="3009"/>
                    <a:pt x="97245" y="1858"/>
                    <a:pt x="99370" y="1858"/>
                  </a:cubicBezTo>
                  <a:close/>
                  <a:moveTo>
                    <a:pt x="18414" y="44054"/>
                  </a:moveTo>
                  <a:cubicBezTo>
                    <a:pt x="19704" y="44054"/>
                    <a:pt x="21196" y="44256"/>
                    <a:pt x="22885" y="44662"/>
                  </a:cubicBezTo>
                  <a:cubicBezTo>
                    <a:pt x="29848" y="54535"/>
                    <a:pt x="46745" y="66968"/>
                    <a:pt x="61889" y="76917"/>
                  </a:cubicBezTo>
                  <a:lnTo>
                    <a:pt x="12936" y="55998"/>
                  </a:lnTo>
                  <a:cubicBezTo>
                    <a:pt x="12936" y="55967"/>
                    <a:pt x="12936" y="55937"/>
                    <a:pt x="12921" y="55906"/>
                  </a:cubicBezTo>
                  <a:cubicBezTo>
                    <a:pt x="11763" y="50772"/>
                    <a:pt x="12098" y="47283"/>
                    <a:pt x="13896" y="45515"/>
                  </a:cubicBezTo>
                  <a:cubicBezTo>
                    <a:pt x="14897" y="44542"/>
                    <a:pt x="16411" y="44054"/>
                    <a:pt x="18414" y="44054"/>
                  </a:cubicBezTo>
                  <a:close/>
                  <a:moveTo>
                    <a:pt x="161797" y="45576"/>
                  </a:moveTo>
                  <a:cubicBezTo>
                    <a:pt x="163976" y="45576"/>
                    <a:pt x="165609" y="46108"/>
                    <a:pt x="166667" y="47176"/>
                  </a:cubicBezTo>
                  <a:cubicBezTo>
                    <a:pt x="168434" y="48974"/>
                    <a:pt x="168769" y="52402"/>
                    <a:pt x="167642" y="57384"/>
                  </a:cubicBezTo>
                  <a:cubicBezTo>
                    <a:pt x="167627" y="57399"/>
                    <a:pt x="167627" y="57430"/>
                    <a:pt x="167627" y="57445"/>
                  </a:cubicBezTo>
                  <a:lnTo>
                    <a:pt x="118125" y="77313"/>
                  </a:lnTo>
                  <a:cubicBezTo>
                    <a:pt x="143036" y="61696"/>
                    <a:pt x="153518" y="51777"/>
                    <a:pt x="157906" y="46018"/>
                  </a:cubicBezTo>
                  <a:cubicBezTo>
                    <a:pt x="159351" y="45724"/>
                    <a:pt x="160650" y="45576"/>
                    <a:pt x="161797" y="45576"/>
                  </a:cubicBezTo>
                  <a:close/>
                  <a:moveTo>
                    <a:pt x="38129" y="19420"/>
                  </a:moveTo>
                  <a:cubicBezTo>
                    <a:pt x="40082" y="19420"/>
                    <a:pt x="42497" y="20489"/>
                    <a:pt x="45328" y="22601"/>
                  </a:cubicBezTo>
                  <a:cubicBezTo>
                    <a:pt x="56968" y="31300"/>
                    <a:pt x="72417" y="55297"/>
                    <a:pt x="80645" y="68933"/>
                  </a:cubicBezTo>
                  <a:cubicBezTo>
                    <a:pt x="81193" y="71356"/>
                    <a:pt x="81726" y="73580"/>
                    <a:pt x="82214" y="75622"/>
                  </a:cubicBezTo>
                  <a:lnTo>
                    <a:pt x="82077" y="75713"/>
                  </a:lnTo>
                  <a:lnTo>
                    <a:pt x="67816" y="57308"/>
                  </a:lnTo>
                  <a:cubicBezTo>
                    <a:pt x="67727" y="57184"/>
                    <a:pt x="67592" y="57121"/>
                    <a:pt x="67452" y="57121"/>
                  </a:cubicBezTo>
                  <a:cubicBezTo>
                    <a:pt x="67352" y="57121"/>
                    <a:pt x="67250" y="57153"/>
                    <a:pt x="67161" y="57217"/>
                  </a:cubicBezTo>
                  <a:cubicBezTo>
                    <a:pt x="66963" y="57369"/>
                    <a:pt x="66932" y="57674"/>
                    <a:pt x="67085" y="57872"/>
                  </a:cubicBezTo>
                  <a:lnTo>
                    <a:pt x="81285" y="76216"/>
                  </a:lnTo>
                  <a:cubicBezTo>
                    <a:pt x="80751" y="76581"/>
                    <a:pt x="80279" y="76932"/>
                    <a:pt x="79852" y="77298"/>
                  </a:cubicBezTo>
                  <a:lnTo>
                    <a:pt x="79822" y="77328"/>
                  </a:lnTo>
                  <a:lnTo>
                    <a:pt x="31539" y="29030"/>
                  </a:lnTo>
                  <a:cubicBezTo>
                    <a:pt x="31539" y="29000"/>
                    <a:pt x="31554" y="28984"/>
                    <a:pt x="31554" y="28954"/>
                  </a:cubicBezTo>
                  <a:cubicBezTo>
                    <a:pt x="32453" y="23759"/>
                    <a:pt x="34084" y="20666"/>
                    <a:pt x="36430" y="19736"/>
                  </a:cubicBezTo>
                  <a:cubicBezTo>
                    <a:pt x="36950" y="19525"/>
                    <a:pt x="37517" y="19420"/>
                    <a:pt x="38129" y="19420"/>
                  </a:cubicBezTo>
                  <a:close/>
                  <a:moveTo>
                    <a:pt x="12571" y="56851"/>
                  </a:moveTo>
                  <a:lnTo>
                    <a:pt x="61554" y="77785"/>
                  </a:lnTo>
                  <a:cubicBezTo>
                    <a:pt x="40071" y="72833"/>
                    <a:pt x="26588" y="71386"/>
                    <a:pt x="18162" y="71386"/>
                  </a:cubicBezTo>
                  <a:cubicBezTo>
                    <a:pt x="15359" y="71386"/>
                    <a:pt x="13119" y="71554"/>
                    <a:pt x="11336" y="71797"/>
                  </a:cubicBezTo>
                  <a:cubicBezTo>
                    <a:pt x="7771" y="69436"/>
                    <a:pt x="5973" y="67074"/>
                    <a:pt x="5989" y="64789"/>
                  </a:cubicBezTo>
                  <a:cubicBezTo>
                    <a:pt x="5989" y="62275"/>
                    <a:pt x="8198" y="59609"/>
                    <a:pt x="12510" y="56897"/>
                  </a:cubicBezTo>
                  <a:cubicBezTo>
                    <a:pt x="12540" y="56881"/>
                    <a:pt x="12555" y="56866"/>
                    <a:pt x="12571" y="56851"/>
                  </a:cubicBezTo>
                  <a:close/>
                  <a:moveTo>
                    <a:pt x="167977" y="58314"/>
                  </a:moveTo>
                  <a:cubicBezTo>
                    <a:pt x="167992" y="58329"/>
                    <a:pt x="168023" y="58359"/>
                    <a:pt x="168053" y="58375"/>
                  </a:cubicBezTo>
                  <a:cubicBezTo>
                    <a:pt x="172487" y="61178"/>
                    <a:pt x="174727" y="63875"/>
                    <a:pt x="174696" y="66404"/>
                  </a:cubicBezTo>
                  <a:cubicBezTo>
                    <a:pt x="174681" y="68689"/>
                    <a:pt x="172746" y="71020"/>
                    <a:pt x="168983" y="73336"/>
                  </a:cubicBezTo>
                  <a:cubicBezTo>
                    <a:pt x="166784" y="72958"/>
                    <a:pt x="163881" y="72697"/>
                    <a:pt x="160057" y="72697"/>
                  </a:cubicBezTo>
                  <a:cubicBezTo>
                    <a:pt x="151561" y="72697"/>
                    <a:pt x="138520" y="73985"/>
                    <a:pt x="118567" y="78136"/>
                  </a:cubicBezTo>
                  <a:lnTo>
                    <a:pt x="167977" y="58314"/>
                  </a:lnTo>
                  <a:close/>
                  <a:moveTo>
                    <a:pt x="142851" y="20658"/>
                  </a:moveTo>
                  <a:cubicBezTo>
                    <a:pt x="143525" y="20658"/>
                    <a:pt x="144146" y="20777"/>
                    <a:pt x="144712" y="21016"/>
                  </a:cubicBezTo>
                  <a:cubicBezTo>
                    <a:pt x="147028" y="21991"/>
                    <a:pt x="148643" y="25038"/>
                    <a:pt x="149511" y="30066"/>
                  </a:cubicBezTo>
                  <a:cubicBezTo>
                    <a:pt x="149511" y="30097"/>
                    <a:pt x="149526" y="30127"/>
                    <a:pt x="149526" y="30158"/>
                  </a:cubicBezTo>
                  <a:lnTo>
                    <a:pt x="101244" y="78425"/>
                  </a:lnTo>
                  <a:cubicBezTo>
                    <a:pt x="100924" y="78090"/>
                    <a:pt x="100573" y="77755"/>
                    <a:pt x="100147" y="77374"/>
                  </a:cubicBezTo>
                  <a:cubicBezTo>
                    <a:pt x="99842" y="77099"/>
                    <a:pt x="99492" y="76825"/>
                    <a:pt x="99080" y="76536"/>
                  </a:cubicBezTo>
                  <a:lnTo>
                    <a:pt x="119755" y="51442"/>
                  </a:lnTo>
                  <a:cubicBezTo>
                    <a:pt x="119923" y="51244"/>
                    <a:pt x="119892" y="50955"/>
                    <a:pt x="119694" y="50802"/>
                  </a:cubicBezTo>
                  <a:cubicBezTo>
                    <a:pt x="119608" y="50729"/>
                    <a:pt x="119503" y="50694"/>
                    <a:pt x="119400" y="50694"/>
                  </a:cubicBezTo>
                  <a:cubicBezTo>
                    <a:pt x="119266" y="50694"/>
                    <a:pt x="119133" y="50752"/>
                    <a:pt x="119039" y="50863"/>
                  </a:cubicBezTo>
                  <a:lnTo>
                    <a:pt x="98318" y="76018"/>
                  </a:lnTo>
                  <a:cubicBezTo>
                    <a:pt x="98151" y="75911"/>
                    <a:pt x="97983" y="75804"/>
                    <a:pt x="97800" y="75698"/>
                  </a:cubicBezTo>
                  <a:cubicBezTo>
                    <a:pt x="98379" y="73550"/>
                    <a:pt x="98958" y="71279"/>
                    <a:pt x="99537" y="68948"/>
                  </a:cubicBezTo>
                  <a:cubicBezTo>
                    <a:pt x="108085" y="55419"/>
                    <a:pt x="124098" y="31651"/>
                    <a:pt x="135890" y="23500"/>
                  </a:cubicBezTo>
                  <a:cubicBezTo>
                    <a:pt x="138613" y="21609"/>
                    <a:pt x="140946" y="20658"/>
                    <a:pt x="142851" y="20658"/>
                  </a:cubicBezTo>
                  <a:close/>
                  <a:moveTo>
                    <a:pt x="30869" y="29685"/>
                  </a:moveTo>
                  <a:lnTo>
                    <a:pt x="79136" y="77937"/>
                  </a:lnTo>
                  <a:cubicBezTo>
                    <a:pt x="78786" y="78273"/>
                    <a:pt x="78435" y="78638"/>
                    <a:pt x="78055" y="79065"/>
                  </a:cubicBezTo>
                  <a:cubicBezTo>
                    <a:pt x="77704" y="79492"/>
                    <a:pt x="77354" y="79933"/>
                    <a:pt x="77034" y="80406"/>
                  </a:cubicBezTo>
                  <a:lnTo>
                    <a:pt x="48344" y="56561"/>
                  </a:lnTo>
                  <a:cubicBezTo>
                    <a:pt x="48256" y="56494"/>
                    <a:pt x="48150" y="56459"/>
                    <a:pt x="48044" y="56459"/>
                  </a:cubicBezTo>
                  <a:cubicBezTo>
                    <a:pt x="47913" y="56459"/>
                    <a:pt x="47782" y="56513"/>
                    <a:pt x="47689" y="56622"/>
                  </a:cubicBezTo>
                  <a:cubicBezTo>
                    <a:pt x="47522" y="56820"/>
                    <a:pt x="47552" y="57110"/>
                    <a:pt x="47750" y="57278"/>
                  </a:cubicBezTo>
                  <a:lnTo>
                    <a:pt x="76531" y="81183"/>
                  </a:lnTo>
                  <a:cubicBezTo>
                    <a:pt x="76485" y="81259"/>
                    <a:pt x="76440" y="81350"/>
                    <a:pt x="76394" y="81426"/>
                  </a:cubicBezTo>
                  <a:cubicBezTo>
                    <a:pt x="73926" y="80771"/>
                    <a:pt x="71762" y="80238"/>
                    <a:pt x="69675" y="79720"/>
                  </a:cubicBezTo>
                  <a:cubicBezTo>
                    <a:pt x="39797" y="60812"/>
                    <a:pt x="28462" y="49492"/>
                    <a:pt x="24196" y="43321"/>
                  </a:cubicBezTo>
                  <a:cubicBezTo>
                    <a:pt x="21666" y="39634"/>
                    <a:pt x="20828" y="36679"/>
                    <a:pt x="21743" y="34515"/>
                  </a:cubicBezTo>
                  <a:cubicBezTo>
                    <a:pt x="22718" y="32184"/>
                    <a:pt x="25765" y="30569"/>
                    <a:pt x="30793" y="29701"/>
                  </a:cubicBezTo>
                  <a:cubicBezTo>
                    <a:pt x="30823" y="29701"/>
                    <a:pt x="30854" y="29685"/>
                    <a:pt x="30869" y="29685"/>
                  </a:cubicBezTo>
                  <a:close/>
                  <a:moveTo>
                    <a:pt x="150181" y="30813"/>
                  </a:moveTo>
                  <a:cubicBezTo>
                    <a:pt x="150212" y="30813"/>
                    <a:pt x="150242" y="30828"/>
                    <a:pt x="150258" y="30828"/>
                  </a:cubicBezTo>
                  <a:cubicBezTo>
                    <a:pt x="155453" y="31727"/>
                    <a:pt x="158561" y="33357"/>
                    <a:pt x="159491" y="35704"/>
                  </a:cubicBezTo>
                  <a:cubicBezTo>
                    <a:pt x="160374" y="37897"/>
                    <a:pt x="159399" y="40899"/>
                    <a:pt x="156626" y="44632"/>
                  </a:cubicBezTo>
                  <a:cubicBezTo>
                    <a:pt x="152116" y="50696"/>
                    <a:pt x="140415" y="61742"/>
                    <a:pt x="110340" y="79933"/>
                  </a:cubicBezTo>
                  <a:cubicBezTo>
                    <a:pt x="108069" y="80436"/>
                    <a:pt x="105784" y="80969"/>
                    <a:pt x="103544" y="81518"/>
                  </a:cubicBezTo>
                  <a:cubicBezTo>
                    <a:pt x="103483" y="81411"/>
                    <a:pt x="103422" y="81320"/>
                    <a:pt x="103377" y="81213"/>
                  </a:cubicBezTo>
                  <a:lnTo>
                    <a:pt x="119679" y="68720"/>
                  </a:lnTo>
                  <a:cubicBezTo>
                    <a:pt x="119892" y="68552"/>
                    <a:pt x="119923" y="68263"/>
                    <a:pt x="119771" y="68065"/>
                  </a:cubicBezTo>
                  <a:cubicBezTo>
                    <a:pt x="119680" y="67946"/>
                    <a:pt x="119540" y="67882"/>
                    <a:pt x="119397" y="67882"/>
                  </a:cubicBezTo>
                  <a:cubicBezTo>
                    <a:pt x="119300" y="67882"/>
                    <a:pt x="119201" y="67912"/>
                    <a:pt x="119115" y="67973"/>
                  </a:cubicBezTo>
                  <a:lnTo>
                    <a:pt x="102874" y="80436"/>
                  </a:lnTo>
                  <a:cubicBezTo>
                    <a:pt x="102600" y="80040"/>
                    <a:pt x="102280" y="79629"/>
                    <a:pt x="101914" y="79172"/>
                  </a:cubicBezTo>
                  <a:cubicBezTo>
                    <a:pt x="101884" y="79156"/>
                    <a:pt x="101868" y="79141"/>
                    <a:pt x="101853" y="79111"/>
                  </a:cubicBezTo>
                  <a:lnTo>
                    <a:pt x="150181" y="30813"/>
                  </a:lnTo>
                  <a:close/>
                  <a:moveTo>
                    <a:pt x="18084" y="73251"/>
                  </a:moveTo>
                  <a:cubicBezTo>
                    <a:pt x="33256" y="73251"/>
                    <a:pt x="55809" y="78205"/>
                    <a:pt x="69081" y="81487"/>
                  </a:cubicBezTo>
                  <a:cubicBezTo>
                    <a:pt x="71107" y="81990"/>
                    <a:pt x="73194" y="82508"/>
                    <a:pt x="75556" y="83133"/>
                  </a:cubicBezTo>
                  <a:cubicBezTo>
                    <a:pt x="75388" y="83529"/>
                    <a:pt x="75236" y="83956"/>
                    <a:pt x="75084" y="84413"/>
                  </a:cubicBezTo>
                  <a:cubicBezTo>
                    <a:pt x="75007" y="84657"/>
                    <a:pt x="74931" y="84916"/>
                    <a:pt x="74855" y="85190"/>
                  </a:cubicBezTo>
                  <a:lnTo>
                    <a:pt x="52504" y="82127"/>
                  </a:lnTo>
                  <a:cubicBezTo>
                    <a:pt x="52479" y="82123"/>
                    <a:pt x="52453" y="82120"/>
                    <a:pt x="52428" y="82120"/>
                  </a:cubicBezTo>
                  <a:cubicBezTo>
                    <a:pt x="52212" y="82120"/>
                    <a:pt x="52013" y="82291"/>
                    <a:pt x="51986" y="82523"/>
                  </a:cubicBezTo>
                  <a:cubicBezTo>
                    <a:pt x="51955" y="82767"/>
                    <a:pt x="52123" y="83011"/>
                    <a:pt x="52382" y="83041"/>
                  </a:cubicBezTo>
                  <a:lnTo>
                    <a:pt x="74642" y="86104"/>
                  </a:lnTo>
                  <a:cubicBezTo>
                    <a:pt x="74505" y="86713"/>
                    <a:pt x="74428" y="87323"/>
                    <a:pt x="74383" y="87947"/>
                  </a:cubicBezTo>
                  <a:cubicBezTo>
                    <a:pt x="74383" y="87963"/>
                    <a:pt x="74383" y="87978"/>
                    <a:pt x="74383" y="87993"/>
                  </a:cubicBezTo>
                  <a:lnTo>
                    <a:pt x="6065" y="87993"/>
                  </a:lnTo>
                  <a:cubicBezTo>
                    <a:pt x="6050" y="87978"/>
                    <a:pt x="6034" y="87947"/>
                    <a:pt x="6019" y="87932"/>
                  </a:cubicBezTo>
                  <a:cubicBezTo>
                    <a:pt x="2987" y="83620"/>
                    <a:pt x="1951" y="80269"/>
                    <a:pt x="2941" y="77953"/>
                  </a:cubicBezTo>
                  <a:cubicBezTo>
                    <a:pt x="3871" y="75789"/>
                    <a:pt x="6674" y="74357"/>
                    <a:pt x="11245" y="73687"/>
                  </a:cubicBezTo>
                  <a:cubicBezTo>
                    <a:pt x="13273" y="73386"/>
                    <a:pt x="15578" y="73251"/>
                    <a:pt x="18084" y="73251"/>
                  </a:cubicBezTo>
                  <a:close/>
                  <a:moveTo>
                    <a:pt x="160012" y="74548"/>
                  </a:moveTo>
                  <a:cubicBezTo>
                    <a:pt x="163919" y="74548"/>
                    <a:pt x="166832" y="74828"/>
                    <a:pt x="168998" y="75225"/>
                  </a:cubicBezTo>
                  <a:cubicBezTo>
                    <a:pt x="173386" y="76033"/>
                    <a:pt x="176052" y="77557"/>
                    <a:pt x="176936" y="79720"/>
                  </a:cubicBezTo>
                  <a:cubicBezTo>
                    <a:pt x="177880" y="82051"/>
                    <a:pt x="176860" y="85342"/>
                    <a:pt x="173919" y="89517"/>
                  </a:cubicBezTo>
                  <a:cubicBezTo>
                    <a:pt x="173904" y="89532"/>
                    <a:pt x="173889" y="89562"/>
                    <a:pt x="173873" y="89578"/>
                  </a:cubicBezTo>
                  <a:lnTo>
                    <a:pt x="105555" y="89578"/>
                  </a:lnTo>
                  <a:cubicBezTo>
                    <a:pt x="105555" y="89456"/>
                    <a:pt x="105555" y="89334"/>
                    <a:pt x="105555" y="89212"/>
                  </a:cubicBezTo>
                  <a:cubicBezTo>
                    <a:pt x="105555" y="88785"/>
                    <a:pt x="105540" y="88389"/>
                    <a:pt x="105525" y="88039"/>
                  </a:cubicBezTo>
                  <a:cubicBezTo>
                    <a:pt x="105494" y="87628"/>
                    <a:pt x="105449" y="87216"/>
                    <a:pt x="105373" y="86774"/>
                  </a:cubicBezTo>
                  <a:lnTo>
                    <a:pt x="140674" y="83041"/>
                  </a:lnTo>
                  <a:cubicBezTo>
                    <a:pt x="140933" y="83011"/>
                    <a:pt x="141116" y="82782"/>
                    <a:pt x="141086" y="82539"/>
                  </a:cubicBezTo>
                  <a:cubicBezTo>
                    <a:pt x="141056" y="82290"/>
                    <a:pt x="140844" y="82111"/>
                    <a:pt x="140611" y="82111"/>
                  </a:cubicBezTo>
                  <a:cubicBezTo>
                    <a:pt x="140602" y="82111"/>
                    <a:pt x="140592" y="82112"/>
                    <a:pt x="140583" y="82112"/>
                  </a:cubicBezTo>
                  <a:lnTo>
                    <a:pt x="105205" y="85860"/>
                  </a:lnTo>
                  <a:cubicBezTo>
                    <a:pt x="105098" y="85434"/>
                    <a:pt x="104992" y="84976"/>
                    <a:pt x="104839" y="84519"/>
                  </a:cubicBezTo>
                  <a:cubicBezTo>
                    <a:pt x="104717" y="84078"/>
                    <a:pt x="104550" y="83636"/>
                    <a:pt x="104382" y="83224"/>
                  </a:cubicBezTo>
                  <a:cubicBezTo>
                    <a:pt x="106531" y="82691"/>
                    <a:pt x="108725" y="82188"/>
                    <a:pt x="110888" y="81701"/>
                  </a:cubicBezTo>
                  <a:lnTo>
                    <a:pt x="110903" y="81701"/>
                  </a:lnTo>
                  <a:cubicBezTo>
                    <a:pt x="135374" y="76175"/>
                    <a:pt x="150586" y="74548"/>
                    <a:pt x="160012" y="74548"/>
                  </a:cubicBezTo>
                  <a:close/>
                  <a:moveTo>
                    <a:pt x="89954" y="75439"/>
                  </a:moveTo>
                  <a:cubicBezTo>
                    <a:pt x="90228" y="75439"/>
                    <a:pt x="90457" y="75439"/>
                    <a:pt x="90655" y="75469"/>
                  </a:cubicBezTo>
                  <a:cubicBezTo>
                    <a:pt x="90731" y="75477"/>
                    <a:pt x="90807" y="75477"/>
                    <a:pt x="90883" y="75477"/>
                  </a:cubicBezTo>
                  <a:cubicBezTo>
                    <a:pt x="90959" y="75477"/>
                    <a:pt x="91036" y="75477"/>
                    <a:pt x="91112" y="75484"/>
                  </a:cubicBezTo>
                  <a:cubicBezTo>
                    <a:pt x="92072" y="75591"/>
                    <a:pt x="92833" y="75713"/>
                    <a:pt x="93489" y="75881"/>
                  </a:cubicBezTo>
                  <a:cubicBezTo>
                    <a:pt x="93610" y="75926"/>
                    <a:pt x="93732" y="75957"/>
                    <a:pt x="93854" y="76003"/>
                  </a:cubicBezTo>
                  <a:cubicBezTo>
                    <a:pt x="93991" y="76033"/>
                    <a:pt x="94113" y="76079"/>
                    <a:pt x="94235" y="76124"/>
                  </a:cubicBezTo>
                  <a:cubicBezTo>
                    <a:pt x="95027" y="76383"/>
                    <a:pt x="95698" y="76673"/>
                    <a:pt x="96292" y="76993"/>
                  </a:cubicBezTo>
                  <a:cubicBezTo>
                    <a:pt x="96840" y="77267"/>
                    <a:pt x="97237" y="77511"/>
                    <a:pt x="97602" y="77755"/>
                  </a:cubicBezTo>
                  <a:cubicBezTo>
                    <a:pt x="98151" y="78120"/>
                    <a:pt x="98562" y="78440"/>
                    <a:pt x="98928" y="78775"/>
                  </a:cubicBezTo>
                  <a:cubicBezTo>
                    <a:pt x="99446" y="79233"/>
                    <a:pt x="99857" y="79629"/>
                    <a:pt x="100192" y="80025"/>
                  </a:cubicBezTo>
                  <a:cubicBezTo>
                    <a:pt x="100208" y="80055"/>
                    <a:pt x="100223" y="80070"/>
                    <a:pt x="100238" y="80086"/>
                  </a:cubicBezTo>
                  <a:cubicBezTo>
                    <a:pt x="100314" y="80147"/>
                    <a:pt x="100390" y="80238"/>
                    <a:pt x="100497" y="80360"/>
                  </a:cubicBezTo>
                  <a:cubicBezTo>
                    <a:pt x="100969" y="80939"/>
                    <a:pt x="101320" y="81411"/>
                    <a:pt x="101609" y="81884"/>
                  </a:cubicBezTo>
                  <a:cubicBezTo>
                    <a:pt x="101838" y="82249"/>
                    <a:pt x="102066" y="82645"/>
                    <a:pt x="102249" y="83011"/>
                  </a:cubicBezTo>
                  <a:cubicBezTo>
                    <a:pt x="102584" y="83666"/>
                    <a:pt x="102859" y="84337"/>
                    <a:pt x="103072" y="85068"/>
                  </a:cubicBezTo>
                  <a:cubicBezTo>
                    <a:pt x="103240" y="85601"/>
                    <a:pt x="103377" y="86104"/>
                    <a:pt x="103468" y="86591"/>
                  </a:cubicBezTo>
                  <a:cubicBezTo>
                    <a:pt x="103575" y="87155"/>
                    <a:pt x="103651" y="87673"/>
                    <a:pt x="103681" y="88176"/>
                  </a:cubicBezTo>
                  <a:cubicBezTo>
                    <a:pt x="103712" y="88481"/>
                    <a:pt x="103712" y="88831"/>
                    <a:pt x="103712" y="89212"/>
                  </a:cubicBezTo>
                  <a:cubicBezTo>
                    <a:pt x="103712" y="89471"/>
                    <a:pt x="103712" y="89715"/>
                    <a:pt x="103681" y="89928"/>
                  </a:cubicBezTo>
                  <a:cubicBezTo>
                    <a:pt x="103681" y="89959"/>
                    <a:pt x="103681" y="90004"/>
                    <a:pt x="103681" y="90050"/>
                  </a:cubicBezTo>
                  <a:cubicBezTo>
                    <a:pt x="103681" y="90157"/>
                    <a:pt x="103681" y="90279"/>
                    <a:pt x="103666" y="90370"/>
                  </a:cubicBezTo>
                  <a:cubicBezTo>
                    <a:pt x="103605" y="90995"/>
                    <a:pt x="103499" y="91741"/>
                    <a:pt x="103331" y="92442"/>
                  </a:cubicBezTo>
                  <a:cubicBezTo>
                    <a:pt x="103255" y="92792"/>
                    <a:pt x="103148" y="93143"/>
                    <a:pt x="103042" y="93478"/>
                  </a:cubicBezTo>
                  <a:cubicBezTo>
                    <a:pt x="102752" y="94286"/>
                    <a:pt x="102478" y="94971"/>
                    <a:pt x="102173" y="95535"/>
                  </a:cubicBezTo>
                  <a:cubicBezTo>
                    <a:pt x="101853" y="96144"/>
                    <a:pt x="101518" y="96678"/>
                    <a:pt x="101167" y="97165"/>
                  </a:cubicBezTo>
                  <a:cubicBezTo>
                    <a:pt x="100924" y="97500"/>
                    <a:pt x="100665" y="97820"/>
                    <a:pt x="100406" y="98140"/>
                  </a:cubicBezTo>
                  <a:cubicBezTo>
                    <a:pt x="100010" y="98597"/>
                    <a:pt x="99598" y="99024"/>
                    <a:pt x="99111" y="99451"/>
                  </a:cubicBezTo>
                  <a:cubicBezTo>
                    <a:pt x="99095" y="99466"/>
                    <a:pt x="99095" y="99481"/>
                    <a:pt x="99080" y="99496"/>
                  </a:cubicBezTo>
                  <a:cubicBezTo>
                    <a:pt x="98989" y="99588"/>
                    <a:pt x="98897" y="99679"/>
                    <a:pt x="98806" y="99740"/>
                  </a:cubicBezTo>
                  <a:cubicBezTo>
                    <a:pt x="98379" y="100106"/>
                    <a:pt x="97892" y="100456"/>
                    <a:pt x="97313" y="100822"/>
                  </a:cubicBezTo>
                  <a:cubicBezTo>
                    <a:pt x="96962" y="101035"/>
                    <a:pt x="96597" y="101264"/>
                    <a:pt x="96216" y="101462"/>
                  </a:cubicBezTo>
                  <a:cubicBezTo>
                    <a:pt x="95500" y="101812"/>
                    <a:pt x="94799" y="102102"/>
                    <a:pt x="94144" y="102315"/>
                  </a:cubicBezTo>
                  <a:cubicBezTo>
                    <a:pt x="93687" y="102452"/>
                    <a:pt x="93245" y="102574"/>
                    <a:pt x="92788" y="102665"/>
                  </a:cubicBezTo>
                  <a:cubicBezTo>
                    <a:pt x="92163" y="102787"/>
                    <a:pt x="91584" y="102863"/>
                    <a:pt x="91051" y="102909"/>
                  </a:cubicBezTo>
                  <a:cubicBezTo>
                    <a:pt x="90670" y="102940"/>
                    <a:pt x="90304" y="102955"/>
                    <a:pt x="89954" y="102955"/>
                  </a:cubicBezTo>
                  <a:cubicBezTo>
                    <a:pt x="89710" y="102955"/>
                    <a:pt x="89497" y="102955"/>
                    <a:pt x="89314" y="102940"/>
                  </a:cubicBezTo>
                  <a:cubicBezTo>
                    <a:pt x="89268" y="102924"/>
                    <a:pt x="89223" y="102924"/>
                    <a:pt x="89192" y="102924"/>
                  </a:cubicBezTo>
                  <a:cubicBezTo>
                    <a:pt x="89055" y="102924"/>
                    <a:pt x="88933" y="102924"/>
                    <a:pt x="88842" y="102909"/>
                  </a:cubicBezTo>
                  <a:cubicBezTo>
                    <a:pt x="88049" y="102833"/>
                    <a:pt x="87211" y="102726"/>
                    <a:pt x="86465" y="102528"/>
                  </a:cubicBezTo>
                  <a:cubicBezTo>
                    <a:pt x="86236" y="102467"/>
                    <a:pt x="85992" y="102391"/>
                    <a:pt x="85764" y="102315"/>
                  </a:cubicBezTo>
                  <a:cubicBezTo>
                    <a:pt x="84911" y="102025"/>
                    <a:pt x="84240" y="101751"/>
                    <a:pt x="83677" y="101462"/>
                  </a:cubicBezTo>
                  <a:cubicBezTo>
                    <a:pt x="83220" y="101218"/>
                    <a:pt x="82778" y="100959"/>
                    <a:pt x="82305" y="100654"/>
                  </a:cubicBezTo>
                  <a:cubicBezTo>
                    <a:pt x="81924" y="100410"/>
                    <a:pt x="81528" y="100106"/>
                    <a:pt x="81056" y="99710"/>
                  </a:cubicBezTo>
                  <a:cubicBezTo>
                    <a:pt x="80614" y="99329"/>
                    <a:pt x="80188" y="98917"/>
                    <a:pt x="79746" y="98445"/>
                  </a:cubicBezTo>
                  <a:cubicBezTo>
                    <a:pt x="79700" y="98384"/>
                    <a:pt x="79639" y="98323"/>
                    <a:pt x="79593" y="98262"/>
                  </a:cubicBezTo>
                  <a:cubicBezTo>
                    <a:pt x="79548" y="98232"/>
                    <a:pt x="79517" y="98186"/>
                    <a:pt x="79472" y="98140"/>
                  </a:cubicBezTo>
                  <a:cubicBezTo>
                    <a:pt x="78984" y="97546"/>
                    <a:pt x="78603" y="97028"/>
                    <a:pt x="78298" y="96510"/>
                  </a:cubicBezTo>
                  <a:cubicBezTo>
                    <a:pt x="78283" y="96495"/>
                    <a:pt x="78283" y="96480"/>
                    <a:pt x="78268" y="96464"/>
                  </a:cubicBezTo>
                  <a:cubicBezTo>
                    <a:pt x="78085" y="96205"/>
                    <a:pt x="77917" y="95916"/>
                    <a:pt x="77704" y="95489"/>
                  </a:cubicBezTo>
                  <a:cubicBezTo>
                    <a:pt x="77354" y="94804"/>
                    <a:pt x="77064" y="94133"/>
                    <a:pt x="76851" y="93478"/>
                  </a:cubicBezTo>
                  <a:cubicBezTo>
                    <a:pt x="76683" y="92930"/>
                    <a:pt x="76561" y="92503"/>
                    <a:pt x="76485" y="92107"/>
                  </a:cubicBezTo>
                  <a:cubicBezTo>
                    <a:pt x="76379" y="91558"/>
                    <a:pt x="76287" y="90979"/>
                    <a:pt x="76241" y="90324"/>
                  </a:cubicBezTo>
                  <a:cubicBezTo>
                    <a:pt x="76196" y="89928"/>
                    <a:pt x="76181" y="89562"/>
                    <a:pt x="76181" y="89212"/>
                  </a:cubicBezTo>
                  <a:cubicBezTo>
                    <a:pt x="76181" y="88983"/>
                    <a:pt x="76181" y="88770"/>
                    <a:pt x="76211" y="88587"/>
                  </a:cubicBezTo>
                  <a:cubicBezTo>
                    <a:pt x="76211" y="88542"/>
                    <a:pt x="76226" y="88496"/>
                    <a:pt x="76226" y="88465"/>
                  </a:cubicBezTo>
                  <a:cubicBezTo>
                    <a:pt x="76226" y="88344"/>
                    <a:pt x="76226" y="88237"/>
                    <a:pt x="76226" y="88146"/>
                  </a:cubicBezTo>
                  <a:cubicBezTo>
                    <a:pt x="76241" y="88130"/>
                    <a:pt x="76241" y="88115"/>
                    <a:pt x="76241" y="88100"/>
                  </a:cubicBezTo>
                  <a:cubicBezTo>
                    <a:pt x="76287" y="87384"/>
                    <a:pt x="76394" y="86683"/>
                    <a:pt x="76577" y="85997"/>
                  </a:cubicBezTo>
                  <a:cubicBezTo>
                    <a:pt x="76668" y="85632"/>
                    <a:pt x="76760" y="85296"/>
                    <a:pt x="76851" y="84992"/>
                  </a:cubicBezTo>
                  <a:cubicBezTo>
                    <a:pt x="77110" y="84215"/>
                    <a:pt x="77384" y="83544"/>
                    <a:pt x="77689" y="82935"/>
                  </a:cubicBezTo>
                  <a:cubicBezTo>
                    <a:pt x="77857" y="82584"/>
                    <a:pt x="78055" y="82249"/>
                    <a:pt x="78283" y="81884"/>
                  </a:cubicBezTo>
                  <a:cubicBezTo>
                    <a:pt x="78649" y="81320"/>
                    <a:pt x="79045" y="80771"/>
                    <a:pt x="79472" y="80284"/>
                  </a:cubicBezTo>
                  <a:cubicBezTo>
                    <a:pt x="79913" y="79766"/>
                    <a:pt x="80340" y="79324"/>
                    <a:pt x="80736" y="78989"/>
                  </a:cubicBezTo>
                  <a:cubicBezTo>
                    <a:pt x="80767" y="78974"/>
                    <a:pt x="80782" y="78958"/>
                    <a:pt x="80797" y="78943"/>
                  </a:cubicBezTo>
                  <a:cubicBezTo>
                    <a:pt x="80858" y="78882"/>
                    <a:pt x="80934" y="78821"/>
                    <a:pt x="81010" y="78745"/>
                  </a:cubicBezTo>
                  <a:lnTo>
                    <a:pt x="81071" y="78699"/>
                  </a:lnTo>
                  <a:cubicBezTo>
                    <a:pt x="81544" y="78303"/>
                    <a:pt x="82092" y="77892"/>
                    <a:pt x="82732" y="77465"/>
                  </a:cubicBezTo>
                  <a:lnTo>
                    <a:pt x="82762" y="77450"/>
                  </a:lnTo>
                  <a:cubicBezTo>
                    <a:pt x="83082" y="77267"/>
                    <a:pt x="83402" y="77084"/>
                    <a:pt x="83722" y="76917"/>
                  </a:cubicBezTo>
                  <a:cubicBezTo>
                    <a:pt x="84362" y="76581"/>
                    <a:pt x="85033" y="76307"/>
                    <a:pt x="85749" y="76094"/>
                  </a:cubicBezTo>
                  <a:cubicBezTo>
                    <a:pt x="86282" y="75926"/>
                    <a:pt x="86800" y="75789"/>
                    <a:pt x="87303" y="75683"/>
                  </a:cubicBezTo>
                  <a:cubicBezTo>
                    <a:pt x="87867" y="75576"/>
                    <a:pt x="88385" y="75500"/>
                    <a:pt x="88887" y="75469"/>
                  </a:cubicBezTo>
                  <a:cubicBezTo>
                    <a:pt x="89177" y="75454"/>
                    <a:pt x="89573" y="75439"/>
                    <a:pt x="89954" y="75439"/>
                  </a:cubicBezTo>
                  <a:close/>
                  <a:moveTo>
                    <a:pt x="74322" y="88923"/>
                  </a:moveTo>
                  <a:cubicBezTo>
                    <a:pt x="74322" y="89029"/>
                    <a:pt x="74322" y="89121"/>
                    <a:pt x="74322" y="89212"/>
                  </a:cubicBezTo>
                  <a:cubicBezTo>
                    <a:pt x="74322" y="89623"/>
                    <a:pt x="74337" y="90050"/>
                    <a:pt x="74383" y="90477"/>
                  </a:cubicBezTo>
                  <a:cubicBezTo>
                    <a:pt x="74428" y="91010"/>
                    <a:pt x="74489" y="91482"/>
                    <a:pt x="74566" y="91939"/>
                  </a:cubicBezTo>
                  <a:lnTo>
                    <a:pt x="44459" y="95520"/>
                  </a:lnTo>
                  <a:cubicBezTo>
                    <a:pt x="44200" y="95550"/>
                    <a:pt x="44017" y="95779"/>
                    <a:pt x="44048" y="96038"/>
                  </a:cubicBezTo>
                  <a:cubicBezTo>
                    <a:pt x="44078" y="96266"/>
                    <a:pt x="44276" y="96449"/>
                    <a:pt x="44520" y="96449"/>
                  </a:cubicBezTo>
                  <a:cubicBezTo>
                    <a:pt x="44536" y="96449"/>
                    <a:pt x="44551" y="96449"/>
                    <a:pt x="44566" y="96434"/>
                  </a:cubicBezTo>
                  <a:lnTo>
                    <a:pt x="74748" y="92853"/>
                  </a:lnTo>
                  <a:cubicBezTo>
                    <a:pt x="74840" y="93204"/>
                    <a:pt x="74931" y="93585"/>
                    <a:pt x="75084" y="94027"/>
                  </a:cubicBezTo>
                  <a:cubicBezTo>
                    <a:pt x="75205" y="94453"/>
                    <a:pt x="75373" y="94865"/>
                    <a:pt x="75556" y="95291"/>
                  </a:cubicBezTo>
                  <a:cubicBezTo>
                    <a:pt x="73834" y="95718"/>
                    <a:pt x="71777" y="96190"/>
                    <a:pt x="69096" y="96800"/>
                  </a:cubicBezTo>
                  <a:cubicBezTo>
                    <a:pt x="56352" y="99708"/>
                    <a:pt x="35101" y="103955"/>
                    <a:pt x="19952" y="103955"/>
                  </a:cubicBezTo>
                  <a:cubicBezTo>
                    <a:pt x="16609" y="103955"/>
                    <a:pt x="13563" y="103749"/>
                    <a:pt x="10971" y="103275"/>
                  </a:cubicBezTo>
                  <a:cubicBezTo>
                    <a:pt x="6583" y="102483"/>
                    <a:pt x="3901" y="100974"/>
                    <a:pt x="3018" y="98795"/>
                  </a:cubicBezTo>
                  <a:cubicBezTo>
                    <a:pt x="2058" y="96464"/>
                    <a:pt x="3079" y="93173"/>
                    <a:pt x="6019" y="88999"/>
                  </a:cubicBezTo>
                  <a:cubicBezTo>
                    <a:pt x="6050" y="88968"/>
                    <a:pt x="6050" y="88953"/>
                    <a:pt x="6065" y="88923"/>
                  </a:cubicBezTo>
                  <a:close/>
                  <a:moveTo>
                    <a:pt x="173873" y="90507"/>
                  </a:moveTo>
                  <a:cubicBezTo>
                    <a:pt x="173889" y="90538"/>
                    <a:pt x="173904" y="90553"/>
                    <a:pt x="173919" y="90583"/>
                  </a:cubicBezTo>
                  <a:cubicBezTo>
                    <a:pt x="176951" y="94880"/>
                    <a:pt x="177987" y="98232"/>
                    <a:pt x="176982" y="100548"/>
                  </a:cubicBezTo>
                  <a:cubicBezTo>
                    <a:pt x="176052" y="102711"/>
                    <a:pt x="173264" y="104158"/>
                    <a:pt x="168678" y="104829"/>
                  </a:cubicBezTo>
                  <a:cubicBezTo>
                    <a:pt x="166906" y="105089"/>
                    <a:pt x="164650" y="105261"/>
                    <a:pt x="161784" y="105261"/>
                  </a:cubicBezTo>
                  <a:cubicBezTo>
                    <a:pt x="152550" y="105261"/>
                    <a:pt x="136980" y="103469"/>
                    <a:pt x="110842" y="97028"/>
                  </a:cubicBezTo>
                  <a:cubicBezTo>
                    <a:pt x="108938" y="96556"/>
                    <a:pt x="107094" y="96083"/>
                    <a:pt x="105479" y="95657"/>
                  </a:cubicBezTo>
                  <a:cubicBezTo>
                    <a:pt x="105083" y="95565"/>
                    <a:pt x="104687" y="95459"/>
                    <a:pt x="104291" y="95367"/>
                  </a:cubicBezTo>
                  <a:cubicBezTo>
                    <a:pt x="104458" y="94971"/>
                    <a:pt x="104626" y="94529"/>
                    <a:pt x="104778" y="94072"/>
                  </a:cubicBezTo>
                  <a:cubicBezTo>
                    <a:pt x="104870" y="93798"/>
                    <a:pt x="104961" y="93524"/>
                    <a:pt x="105037" y="93250"/>
                  </a:cubicBezTo>
                  <a:lnTo>
                    <a:pt x="127998" y="96388"/>
                  </a:lnTo>
                  <a:lnTo>
                    <a:pt x="128059" y="96388"/>
                  </a:lnTo>
                  <a:cubicBezTo>
                    <a:pt x="128287" y="96388"/>
                    <a:pt x="128486" y="96221"/>
                    <a:pt x="128516" y="95992"/>
                  </a:cubicBezTo>
                  <a:cubicBezTo>
                    <a:pt x="128562" y="95733"/>
                    <a:pt x="128379" y="95504"/>
                    <a:pt x="128120" y="95474"/>
                  </a:cubicBezTo>
                  <a:lnTo>
                    <a:pt x="105251" y="92335"/>
                  </a:lnTo>
                  <a:cubicBezTo>
                    <a:pt x="105373" y="91711"/>
                    <a:pt x="105449" y="91117"/>
                    <a:pt x="105510" y="90583"/>
                  </a:cubicBezTo>
                  <a:cubicBezTo>
                    <a:pt x="105510" y="90553"/>
                    <a:pt x="105510" y="90538"/>
                    <a:pt x="105510" y="90507"/>
                  </a:cubicBezTo>
                  <a:close/>
                  <a:moveTo>
                    <a:pt x="61402" y="100380"/>
                  </a:moveTo>
                  <a:lnTo>
                    <a:pt x="11976" y="120217"/>
                  </a:lnTo>
                  <a:cubicBezTo>
                    <a:pt x="11961" y="120202"/>
                    <a:pt x="11931" y="120171"/>
                    <a:pt x="11900" y="120156"/>
                  </a:cubicBezTo>
                  <a:cubicBezTo>
                    <a:pt x="7451" y="117338"/>
                    <a:pt x="5212" y="114641"/>
                    <a:pt x="5242" y="112112"/>
                  </a:cubicBezTo>
                  <a:cubicBezTo>
                    <a:pt x="5272" y="109811"/>
                    <a:pt x="7207" y="107480"/>
                    <a:pt x="10986" y="105164"/>
                  </a:cubicBezTo>
                  <a:cubicBezTo>
                    <a:pt x="13591" y="105606"/>
                    <a:pt x="16593" y="105804"/>
                    <a:pt x="19884" y="105804"/>
                  </a:cubicBezTo>
                  <a:cubicBezTo>
                    <a:pt x="32362" y="105804"/>
                    <a:pt x="48786" y="103001"/>
                    <a:pt x="61402" y="100380"/>
                  </a:cubicBezTo>
                  <a:close/>
                  <a:moveTo>
                    <a:pt x="118323" y="100715"/>
                  </a:moveTo>
                  <a:lnTo>
                    <a:pt x="118323" y="100715"/>
                  </a:lnTo>
                  <a:cubicBezTo>
                    <a:pt x="139947" y="105665"/>
                    <a:pt x="153469" y="107109"/>
                    <a:pt x="161878" y="107109"/>
                  </a:cubicBezTo>
                  <a:cubicBezTo>
                    <a:pt x="164625" y="107109"/>
                    <a:pt x="166827" y="106954"/>
                    <a:pt x="168587" y="106718"/>
                  </a:cubicBezTo>
                  <a:cubicBezTo>
                    <a:pt x="172167" y="109080"/>
                    <a:pt x="173965" y="111441"/>
                    <a:pt x="173965" y="113727"/>
                  </a:cubicBezTo>
                  <a:cubicBezTo>
                    <a:pt x="173950" y="116241"/>
                    <a:pt x="171740" y="118892"/>
                    <a:pt x="167429" y="121619"/>
                  </a:cubicBezTo>
                  <a:cubicBezTo>
                    <a:pt x="167398" y="121634"/>
                    <a:pt x="167383" y="121649"/>
                    <a:pt x="167368" y="121665"/>
                  </a:cubicBezTo>
                  <a:lnTo>
                    <a:pt x="118323" y="100715"/>
                  </a:lnTo>
                  <a:close/>
                  <a:moveTo>
                    <a:pt x="61844" y="101203"/>
                  </a:moveTo>
                  <a:cubicBezTo>
                    <a:pt x="36948" y="116789"/>
                    <a:pt x="26450" y="126723"/>
                    <a:pt x="22062" y="132513"/>
                  </a:cubicBezTo>
                  <a:cubicBezTo>
                    <a:pt x="20615" y="132805"/>
                    <a:pt x="19319" y="132951"/>
                    <a:pt x="18174" y="132951"/>
                  </a:cubicBezTo>
                  <a:cubicBezTo>
                    <a:pt x="15981" y="132951"/>
                    <a:pt x="14348" y="132416"/>
                    <a:pt x="13287" y="131355"/>
                  </a:cubicBezTo>
                  <a:cubicBezTo>
                    <a:pt x="11519" y="129557"/>
                    <a:pt x="11184" y="126129"/>
                    <a:pt x="12327" y="121147"/>
                  </a:cubicBezTo>
                  <a:cubicBezTo>
                    <a:pt x="12327" y="121131"/>
                    <a:pt x="12327" y="121101"/>
                    <a:pt x="12327" y="121070"/>
                  </a:cubicBezTo>
                  <a:lnTo>
                    <a:pt x="61844" y="101203"/>
                  </a:lnTo>
                  <a:close/>
                  <a:moveTo>
                    <a:pt x="118064" y="101614"/>
                  </a:moveTo>
                  <a:lnTo>
                    <a:pt x="167002" y="122518"/>
                  </a:lnTo>
                  <a:cubicBezTo>
                    <a:pt x="167002" y="122548"/>
                    <a:pt x="167002" y="122579"/>
                    <a:pt x="167017" y="122609"/>
                  </a:cubicBezTo>
                  <a:cubicBezTo>
                    <a:pt x="168175" y="127744"/>
                    <a:pt x="167840" y="131233"/>
                    <a:pt x="166042" y="132985"/>
                  </a:cubicBezTo>
                  <a:cubicBezTo>
                    <a:pt x="165044" y="133964"/>
                    <a:pt x="163542" y="134451"/>
                    <a:pt x="161549" y="134451"/>
                  </a:cubicBezTo>
                  <a:cubicBezTo>
                    <a:pt x="160256" y="134451"/>
                    <a:pt x="158756" y="134246"/>
                    <a:pt x="157053" y="133838"/>
                  </a:cubicBezTo>
                  <a:cubicBezTo>
                    <a:pt x="152893" y="127957"/>
                    <a:pt x="142731" y="117779"/>
                    <a:pt x="118064" y="101614"/>
                  </a:cubicBezTo>
                  <a:close/>
                  <a:moveTo>
                    <a:pt x="76409" y="96998"/>
                  </a:moveTo>
                  <a:cubicBezTo>
                    <a:pt x="76440" y="97059"/>
                    <a:pt x="76470" y="97104"/>
                    <a:pt x="76501" y="97165"/>
                  </a:cubicBezTo>
                  <a:lnTo>
                    <a:pt x="58674" y="110588"/>
                  </a:lnTo>
                  <a:cubicBezTo>
                    <a:pt x="58461" y="110756"/>
                    <a:pt x="58431" y="111045"/>
                    <a:pt x="58583" y="111243"/>
                  </a:cubicBezTo>
                  <a:cubicBezTo>
                    <a:pt x="58674" y="111365"/>
                    <a:pt x="58812" y="111426"/>
                    <a:pt x="58949" y="111426"/>
                  </a:cubicBezTo>
                  <a:cubicBezTo>
                    <a:pt x="59040" y="111426"/>
                    <a:pt x="59147" y="111396"/>
                    <a:pt x="59223" y="111335"/>
                  </a:cubicBezTo>
                  <a:lnTo>
                    <a:pt x="77003" y="97957"/>
                  </a:lnTo>
                  <a:cubicBezTo>
                    <a:pt x="77293" y="98399"/>
                    <a:pt x="77643" y="98841"/>
                    <a:pt x="78055" y="99344"/>
                  </a:cubicBezTo>
                  <a:cubicBezTo>
                    <a:pt x="78055" y="99344"/>
                    <a:pt x="78070" y="99359"/>
                    <a:pt x="78085" y="99374"/>
                  </a:cubicBezTo>
                  <a:lnTo>
                    <a:pt x="29757" y="147703"/>
                  </a:lnTo>
                  <a:cubicBezTo>
                    <a:pt x="29726" y="147687"/>
                    <a:pt x="29696" y="147687"/>
                    <a:pt x="29665" y="147687"/>
                  </a:cubicBezTo>
                  <a:cubicBezTo>
                    <a:pt x="24485" y="146789"/>
                    <a:pt x="21377" y="145143"/>
                    <a:pt x="20447" y="142797"/>
                  </a:cubicBezTo>
                  <a:cubicBezTo>
                    <a:pt x="19579" y="140603"/>
                    <a:pt x="20554" y="137617"/>
                    <a:pt x="23327" y="133899"/>
                  </a:cubicBezTo>
                  <a:cubicBezTo>
                    <a:pt x="31966" y="122289"/>
                    <a:pt x="56008" y="106825"/>
                    <a:pt x="69660" y="98582"/>
                  </a:cubicBezTo>
                  <a:cubicBezTo>
                    <a:pt x="72493" y="97927"/>
                    <a:pt x="74626" y="97439"/>
                    <a:pt x="76409" y="96998"/>
                  </a:cubicBezTo>
                  <a:close/>
                  <a:moveTo>
                    <a:pt x="103438" y="97059"/>
                  </a:moveTo>
                  <a:cubicBezTo>
                    <a:pt x="103940" y="97180"/>
                    <a:pt x="104474" y="97318"/>
                    <a:pt x="105022" y="97455"/>
                  </a:cubicBezTo>
                  <a:cubicBezTo>
                    <a:pt x="106591" y="97866"/>
                    <a:pt x="108389" y="98323"/>
                    <a:pt x="110248" y="98780"/>
                  </a:cubicBezTo>
                  <a:cubicBezTo>
                    <a:pt x="140095" y="117642"/>
                    <a:pt x="151461" y="128993"/>
                    <a:pt x="155727" y="135194"/>
                  </a:cubicBezTo>
                  <a:cubicBezTo>
                    <a:pt x="158272" y="138866"/>
                    <a:pt x="159110" y="141837"/>
                    <a:pt x="158196" y="144000"/>
                  </a:cubicBezTo>
                  <a:cubicBezTo>
                    <a:pt x="157220" y="146316"/>
                    <a:pt x="154173" y="147931"/>
                    <a:pt x="149145" y="148800"/>
                  </a:cubicBezTo>
                  <a:cubicBezTo>
                    <a:pt x="149115" y="148800"/>
                    <a:pt x="149085" y="148815"/>
                    <a:pt x="149069" y="148815"/>
                  </a:cubicBezTo>
                  <a:lnTo>
                    <a:pt x="100726" y="100487"/>
                  </a:lnTo>
                  <a:cubicBezTo>
                    <a:pt x="101122" y="100121"/>
                    <a:pt x="101487" y="99740"/>
                    <a:pt x="101823" y="99344"/>
                  </a:cubicBezTo>
                  <a:cubicBezTo>
                    <a:pt x="102005" y="99115"/>
                    <a:pt x="102188" y="98887"/>
                    <a:pt x="102356" y="98643"/>
                  </a:cubicBezTo>
                  <a:lnTo>
                    <a:pt x="127785" y="118389"/>
                  </a:lnTo>
                  <a:cubicBezTo>
                    <a:pt x="127861" y="118450"/>
                    <a:pt x="127967" y="118480"/>
                    <a:pt x="128059" y="118480"/>
                  </a:cubicBezTo>
                  <a:cubicBezTo>
                    <a:pt x="128196" y="118480"/>
                    <a:pt x="128333" y="118419"/>
                    <a:pt x="128425" y="118297"/>
                  </a:cubicBezTo>
                  <a:cubicBezTo>
                    <a:pt x="128592" y="118099"/>
                    <a:pt x="128546" y="117810"/>
                    <a:pt x="128348" y="117657"/>
                  </a:cubicBezTo>
                  <a:lnTo>
                    <a:pt x="102904" y="97897"/>
                  </a:lnTo>
                  <a:cubicBezTo>
                    <a:pt x="103087" y="97622"/>
                    <a:pt x="103270" y="97348"/>
                    <a:pt x="103438" y="97059"/>
                  </a:cubicBezTo>
                  <a:close/>
                  <a:moveTo>
                    <a:pt x="78710" y="100060"/>
                  </a:moveTo>
                  <a:cubicBezTo>
                    <a:pt x="79091" y="100441"/>
                    <a:pt x="79472" y="100791"/>
                    <a:pt x="79852" y="101127"/>
                  </a:cubicBezTo>
                  <a:cubicBezTo>
                    <a:pt x="80203" y="101431"/>
                    <a:pt x="80523" y="101675"/>
                    <a:pt x="80828" y="101888"/>
                  </a:cubicBezTo>
                  <a:lnTo>
                    <a:pt x="58583" y="129587"/>
                  </a:lnTo>
                  <a:cubicBezTo>
                    <a:pt x="58431" y="129801"/>
                    <a:pt x="58461" y="130090"/>
                    <a:pt x="58659" y="130242"/>
                  </a:cubicBezTo>
                  <a:cubicBezTo>
                    <a:pt x="58751" y="130319"/>
                    <a:pt x="58842" y="130349"/>
                    <a:pt x="58949" y="130349"/>
                  </a:cubicBezTo>
                  <a:cubicBezTo>
                    <a:pt x="59086" y="130349"/>
                    <a:pt x="59223" y="130288"/>
                    <a:pt x="59314" y="130181"/>
                  </a:cubicBezTo>
                  <a:lnTo>
                    <a:pt x="81605" y="102406"/>
                  </a:lnTo>
                  <a:cubicBezTo>
                    <a:pt x="81787" y="102528"/>
                    <a:pt x="81985" y="102650"/>
                    <a:pt x="82168" y="102757"/>
                  </a:cubicBezTo>
                  <a:cubicBezTo>
                    <a:pt x="81711" y="104478"/>
                    <a:pt x="81102" y="106855"/>
                    <a:pt x="80462" y="109476"/>
                  </a:cubicBezTo>
                  <a:cubicBezTo>
                    <a:pt x="61585" y="139369"/>
                    <a:pt x="50234" y="150750"/>
                    <a:pt x="44033" y="155031"/>
                  </a:cubicBezTo>
                  <a:cubicBezTo>
                    <a:pt x="41319" y="156911"/>
                    <a:pt x="38989" y="157851"/>
                    <a:pt x="37084" y="157851"/>
                  </a:cubicBezTo>
                  <a:cubicBezTo>
                    <a:pt x="36411" y="157851"/>
                    <a:pt x="35791" y="157734"/>
                    <a:pt x="35226" y="157499"/>
                  </a:cubicBezTo>
                  <a:cubicBezTo>
                    <a:pt x="32910" y="156524"/>
                    <a:pt x="31295" y="153477"/>
                    <a:pt x="30427" y="148434"/>
                  </a:cubicBezTo>
                  <a:cubicBezTo>
                    <a:pt x="30427" y="148404"/>
                    <a:pt x="30412" y="148388"/>
                    <a:pt x="30412" y="148358"/>
                  </a:cubicBezTo>
                  <a:lnTo>
                    <a:pt x="78710" y="100060"/>
                  </a:lnTo>
                  <a:close/>
                  <a:moveTo>
                    <a:pt x="100055" y="101127"/>
                  </a:moveTo>
                  <a:lnTo>
                    <a:pt x="148399" y="149485"/>
                  </a:lnTo>
                  <a:cubicBezTo>
                    <a:pt x="148399" y="149501"/>
                    <a:pt x="148384" y="149531"/>
                    <a:pt x="148384" y="149561"/>
                  </a:cubicBezTo>
                  <a:cubicBezTo>
                    <a:pt x="147485" y="154742"/>
                    <a:pt x="145854" y="157850"/>
                    <a:pt x="143508" y="158779"/>
                  </a:cubicBezTo>
                  <a:cubicBezTo>
                    <a:pt x="142987" y="158985"/>
                    <a:pt x="142420" y="159089"/>
                    <a:pt x="141810" y="159089"/>
                  </a:cubicBezTo>
                  <a:cubicBezTo>
                    <a:pt x="139849" y="159089"/>
                    <a:pt x="137433" y="158026"/>
                    <a:pt x="134610" y="155900"/>
                  </a:cubicBezTo>
                  <a:lnTo>
                    <a:pt x="134595" y="155900"/>
                  </a:lnTo>
                  <a:cubicBezTo>
                    <a:pt x="128546" y="151390"/>
                    <a:pt x="117500" y="139704"/>
                    <a:pt x="99309" y="109613"/>
                  </a:cubicBezTo>
                  <a:cubicBezTo>
                    <a:pt x="98699" y="106947"/>
                    <a:pt x="98181" y="104707"/>
                    <a:pt x="97709" y="102757"/>
                  </a:cubicBezTo>
                  <a:cubicBezTo>
                    <a:pt x="97785" y="102711"/>
                    <a:pt x="97877" y="102665"/>
                    <a:pt x="97953" y="102604"/>
                  </a:cubicBezTo>
                  <a:lnTo>
                    <a:pt x="109319" y="118297"/>
                  </a:lnTo>
                  <a:cubicBezTo>
                    <a:pt x="109410" y="118419"/>
                    <a:pt x="109547" y="118480"/>
                    <a:pt x="109700" y="118480"/>
                  </a:cubicBezTo>
                  <a:cubicBezTo>
                    <a:pt x="109791" y="118480"/>
                    <a:pt x="109882" y="118465"/>
                    <a:pt x="109974" y="118404"/>
                  </a:cubicBezTo>
                  <a:cubicBezTo>
                    <a:pt x="110172" y="118252"/>
                    <a:pt x="110218" y="117962"/>
                    <a:pt x="110065" y="117749"/>
                  </a:cubicBezTo>
                  <a:lnTo>
                    <a:pt x="98745" y="102117"/>
                  </a:lnTo>
                  <a:cubicBezTo>
                    <a:pt x="99217" y="101797"/>
                    <a:pt x="99629" y="101492"/>
                    <a:pt x="100010" y="101157"/>
                  </a:cubicBezTo>
                  <a:cubicBezTo>
                    <a:pt x="100025" y="101157"/>
                    <a:pt x="100040" y="101142"/>
                    <a:pt x="100055" y="101127"/>
                  </a:cubicBezTo>
                  <a:close/>
                  <a:moveTo>
                    <a:pt x="77628" y="117322"/>
                  </a:moveTo>
                  <a:lnTo>
                    <a:pt x="56724" y="166291"/>
                  </a:lnTo>
                  <a:cubicBezTo>
                    <a:pt x="56694" y="166291"/>
                    <a:pt x="56648" y="166306"/>
                    <a:pt x="56618" y="166306"/>
                  </a:cubicBezTo>
                  <a:cubicBezTo>
                    <a:pt x="54616" y="166758"/>
                    <a:pt x="52862" y="166985"/>
                    <a:pt x="51362" y="166985"/>
                  </a:cubicBezTo>
                  <a:cubicBezTo>
                    <a:pt x="49026" y="166985"/>
                    <a:pt x="47309" y="166435"/>
                    <a:pt x="46242" y="165331"/>
                  </a:cubicBezTo>
                  <a:cubicBezTo>
                    <a:pt x="44642" y="163685"/>
                    <a:pt x="44353" y="160668"/>
                    <a:pt x="45389" y="156357"/>
                  </a:cubicBezTo>
                  <a:cubicBezTo>
                    <a:pt x="51270" y="152182"/>
                    <a:pt x="61447" y="142004"/>
                    <a:pt x="77628" y="117322"/>
                  </a:cubicBezTo>
                  <a:close/>
                  <a:moveTo>
                    <a:pt x="101914" y="117398"/>
                  </a:moveTo>
                  <a:lnTo>
                    <a:pt x="101914" y="117398"/>
                  </a:lnTo>
                  <a:cubicBezTo>
                    <a:pt x="117546" y="142324"/>
                    <a:pt x="127465" y="152807"/>
                    <a:pt x="133209" y="157179"/>
                  </a:cubicBezTo>
                  <a:cubicBezTo>
                    <a:pt x="134062" y="161385"/>
                    <a:pt x="133681" y="164340"/>
                    <a:pt x="132051" y="165940"/>
                  </a:cubicBezTo>
                  <a:cubicBezTo>
                    <a:pt x="130961" y="167030"/>
                    <a:pt x="129251" y="167573"/>
                    <a:pt x="126951" y="167573"/>
                  </a:cubicBezTo>
                  <a:cubicBezTo>
                    <a:pt x="125489" y="167573"/>
                    <a:pt x="123788" y="167353"/>
                    <a:pt x="121858" y="166915"/>
                  </a:cubicBezTo>
                  <a:cubicBezTo>
                    <a:pt x="121827" y="166900"/>
                    <a:pt x="121812" y="166900"/>
                    <a:pt x="121782" y="166900"/>
                  </a:cubicBezTo>
                  <a:lnTo>
                    <a:pt x="101914" y="117398"/>
                  </a:lnTo>
                  <a:close/>
                  <a:moveTo>
                    <a:pt x="78512" y="117597"/>
                  </a:moveTo>
                  <a:cubicBezTo>
                    <a:pt x="71945" y="146286"/>
                    <a:pt x="71549" y="160714"/>
                    <a:pt x="72524" y="167890"/>
                  </a:cubicBezTo>
                  <a:cubicBezTo>
                    <a:pt x="70162" y="171440"/>
                    <a:pt x="67816" y="173253"/>
                    <a:pt x="65531" y="173253"/>
                  </a:cubicBezTo>
                  <a:lnTo>
                    <a:pt x="65515" y="173253"/>
                  </a:lnTo>
                  <a:cubicBezTo>
                    <a:pt x="63001" y="173238"/>
                    <a:pt x="60335" y="171044"/>
                    <a:pt x="57608" y="166717"/>
                  </a:cubicBezTo>
                  <a:cubicBezTo>
                    <a:pt x="57608" y="166702"/>
                    <a:pt x="57593" y="166671"/>
                    <a:pt x="57577" y="166656"/>
                  </a:cubicBezTo>
                  <a:lnTo>
                    <a:pt x="78512" y="117597"/>
                  </a:lnTo>
                  <a:close/>
                  <a:moveTo>
                    <a:pt x="101107" y="117856"/>
                  </a:moveTo>
                  <a:lnTo>
                    <a:pt x="120913" y="167250"/>
                  </a:lnTo>
                  <a:cubicBezTo>
                    <a:pt x="120898" y="167266"/>
                    <a:pt x="120883" y="167296"/>
                    <a:pt x="120868" y="167327"/>
                  </a:cubicBezTo>
                  <a:cubicBezTo>
                    <a:pt x="118058" y="171760"/>
                    <a:pt x="115386" y="173985"/>
                    <a:pt x="112864" y="173985"/>
                  </a:cubicBezTo>
                  <a:cubicBezTo>
                    <a:pt x="112855" y="173985"/>
                    <a:pt x="112847" y="173985"/>
                    <a:pt x="112838" y="173985"/>
                  </a:cubicBezTo>
                  <a:cubicBezTo>
                    <a:pt x="110538" y="173954"/>
                    <a:pt x="108206" y="172034"/>
                    <a:pt x="105891" y="168256"/>
                  </a:cubicBezTo>
                  <a:cubicBezTo>
                    <a:pt x="107110" y="161171"/>
                    <a:pt x="107125" y="146773"/>
                    <a:pt x="101107" y="117856"/>
                  </a:cubicBezTo>
                  <a:close/>
                  <a:moveTo>
                    <a:pt x="96003" y="103595"/>
                  </a:moveTo>
                  <a:cubicBezTo>
                    <a:pt x="96444" y="105469"/>
                    <a:pt x="96947" y="107632"/>
                    <a:pt x="97526" y="110177"/>
                  </a:cubicBezTo>
                  <a:cubicBezTo>
                    <a:pt x="105357" y="144777"/>
                    <a:pt x="105373" y="160867"/>
                    <a:pt x="104001" y="168271"/>
                  </a:cubicBezTo>
                  <a:cubicBezTo>
                    <a:pt x="103194" y="172659"/>
                    <a:pt x="101686" y="175341"/>
                    <a:pt x="99507" y="176224"/>
                  </a:cubicBezTo>
                  <a:cubicBezTo>
                    <a:pt x="98942" y="176453"/>
                    <a:pt x="98321" y="176568"/>
                    <a:pt x="97645" y="176568"/>
                  </a:cubicBezTo>
                  <a:cubicBezTo>
                    <a:pt x="95531" y="176568"/>
                    <a:pt x="92877" y="175448"/>
                    <a:pt x="89725" y="173208"/>
                  </a:cubicBezTo>
                  <a:cubicBezTo>
                    <a:pt x="89695" y="173192"/>
                    <a:pt x="89680" y="173177"/>
                    <a:pt x="89649" y="173162"/>
                  </a:cubicBezTo>
                  <a:lnTo>
                    <a:pt x="89649" y="104814"/>
                  </a:lnTo>
                  <a:lnTo>
                    <a:pt x="89954" y="104814"/>
                  </a:lnTo>
                  <a:cubicBezTo>
                    <a:pt x="90350" y="104814"/>
                    <a:pt x="90777" y="104798"/>
                    <a:pt x="91203" y="104768"/>
                  </a:cubicBezTo>
                  <a:cubicBezTo>
                    <a:pt x="91645" y="104722"/>
                    <a:pt x="92102" y="104661"/>
                    <a:pt x="92590" y="104585"/>
                  </a:cubicBezTo>
                  <a:lnTo>
                    <a:pt x="95957" y="138592"/>
                  </a:lnTo>
                  <a:cubicBezTo>
                    <a:pt x="95972" y="138835"/>
                    <a:pt x="96185" y="139003"/>
                    <a:pt x="96414" y="139003"/>
                  </a:cubicBezTo>
                  <a:lnTo>
                    <a:pt x="96460" y="139003"/>
                  </a:lnTo>
                  <a:cubicBezTo>
                    <a:pt x="96719" y="138988"/>
                    <a:pt x="96901" y="138759"/>
                    <a:pt x="96886" y="138500"/>
                  </a:cubicBezTo>
                  <a:lnTo>
                    <a:pt x="93504" y="104402"/>
                  </a:lnTo>
                  <a:cubicBezTo>
                    <a:pt x="93915" y="104311"/>
                    <a:pt x="94311" y="104204"/>
                    <a:pt x="94707" y="104082"/>
                  </a:cubicBezTo>
                  <a:cubicBezTo>
                    <a:pt x="95119" y="103945"/>
                    <a:pt x="95561" y="103793"/>
                    <a:pt x="96003" y="103595"/>
                  </a:cubicBezTo>
                  <a:close/>
                  <a:moveTo>
                    <a:pt x="83875" y="103595"/>
                  </a:moveTo>
                  <a:cubicBezTo>
                    <a:pt x="84256" y="103747"/>
                    <a:pt x="84682" y="103915"/>
                    <a:pt x="85155" y="104082"/>
                  </a:cubicBezTo>
                  <a:cubicBezTo>
                    <a:pt x="85337" y="104128"/>
                    <a:pt x="85505" y="104189"/>
                    <a:pt x="85688" y="104235"/>
                  </a:cubicBezTo>
                  <a:lnTo>
                    <a:pt x="83875" y="123767"/>
                  </a:lnTo>
                  <a:cubicBezTo>
                    <a:pt x="83859" y="124026"/>
                    <a:pt x="84042" y="124255"/>
                    <a:pt x="84301" y="124270"/>
                  </a:cubicBezTo>
                  <a:lnTo>
                    <a:pt x="84347" y="124270"/>
                  </a:lnTo>
                  <a:cubicBezTo>
                    <a:pt x="84576" y="124270"/>
                    <a:pt x="84774" y="124087"/>
                    <a:pt x="84804" y="123859"/>
                  </a:cubicBezTo>
                  <a:lnTo>
                    <a:pt x="86602" y="104463"/>
                  </a:lnTo>
                  <a:cubicBezTo>
                    <a:pt x="87288" y="104616"/>
                    <a:pt x="87973" y="104692"/>
                    <a:pt x="88644" y="104768"/>
                  </a:cubicBezTo>
                  <a:lnTo>
                    <a:pt x="88720" y="104768"/>
                  </a:lnTo>
                  <a:lnTo>
                    <a:pt x="88720" y="173162"/>
                  </a:lnTo>
                  <a:cubicBezTo>
                    <a:pt x="88704" y="173177"/>
                    <a:pt x="88674" y="173192"/>
                    <a:pt x="88644" y="173208"/>
                  </a:cubicBezTo>
                  <a:cubicBezTo>
                    <a:pt x="85399" y="175497"/>
                    <a:pt x="82693" y="176649"/>
                    <a:pt x="80565" y="176649"/>
                  </a:cubicBezTo>
                  <a:cubicBezTo>
                    <a:pt x="79875" y="176649"/>
                    <a:pt x="79246" y="176528"/>
                    <a:pt x="78679" y="176285"/>
                  </a:cubicBezTo>
                  <a:cubicBezTo>
                    <a:pt x="76516" y="175356"/>
                    <a:pt x="75068" y="172552"/>
                    <a:pt x="74413" y="167966"/>
                  </a:cubicBezTo>
                  <a:cubicBezTo>
                    <a:pt x="73301" y="160486"/>
                    <a:pt x="73773" y="144397"/>
                    <a:pt x="82184" y="110222"/>
                  </a:cubicBezTo>
                  <a:cubicBezTo>
                    <a:pt x="82199" y="110177"/>
                    <a:pt x="82214" y="110131"/>
                    <a:pt x="82229" y="110085"/>
                  </a:cubicBezTo>
                  <a:cubicBezTo>
                    <a:pt x="82839" y="107587"/>
                    <a:pt x="83418" y="105316"/>
                    <a:pt x="83875" y="103595"/>
                  </a:cubicBezTo>
                  <a:close/>
                  <a:moveTo>
                    <a:pt x="99374" y="1"/>
                  </a:moveTo>
                  <a:cubicBezTo>
                    <a:pt x="96974" y="1"/>
                    <a:pt x="94134" y="1133"/>
                    <a:pt x="90777" y="3419"/>
                  </a:cubicBezTo>
                  <a:cubicBezTo>
                    <a:pt x="87513" y="1206"/>
                    <a:pt x="84667" y="94"/>
                    <a:pt x="82263" y="94"/>
                  </a:cubicBezTo>
                  <a:cubicBezTo>
                    <a:pt x="81355" y="94"/>
                    <a:pt x="80511" y="252"/>
                    <a:pt x="79731" y="570"/>
                  </a:cubicBezTo>
                  <a:cubicBezTo>
                    <a:pt x="77369" y="1545"/>
                    <a:pt x="75647" y="3952"/>
                    <a:pt x="74611" y="7730"/>
                  </a:cubicBezTo>
                  <a:cubicBezTo>
                    <a:pt x="72234" y="4409"/>
                    <a:pt x="69721" y="2703"/>
                    <a:pt x="67130" y="2672"/>
                  </a:cubicBezTo>
                  <a:lnTo>
                    <a:pt x="67054" y="2672"/>
                  </a:lnTo>
                  <a:cubicBezTo>
                    <a:pt x="63946" y="2672"/>
                    <a:pt x="60929" y="4957"/>
                    <a:pt x="57852" y="9650"/>
                  </a:cubicBezTo>
                  <a:cubicBezTo>
                    <a:pt x="56068" y="9281"/>
                    <a:pt x="54455" y="9096"/>
                    <a:pt x="53016" y="9096"/>
                  </a:cubicBezTo>
                  <a:cubicBezTo>
                    <a:pt x="50180" y="9096"/>
                    <a:pt x="48023" y="9814"/>
                    <a:pt x="46577" y="11250"/>
                  </a:cubicBezTo>
                  <a:cubicBezTo>
                    <a:pt x="44764" y="13048"/>
                    <a:pt x="44094" y="15943"/>
                    <a:pt x="44596" y="19843"/>
                  </a:cubicBezTo>
                  <a:cubicBezTo>
                    <a:pt x="42177" y="18325"/>
                    <a:pt x="40001" y="17569"/>
                    <a:pt x="38090" y="17569"/>
                  </a:cubicBezTo>
                  <a:cubicBezTo>
                    <a:pt x="37257" y="17569"/>
                    <a:pt x="36475" y="17713"/>
                    <a:pt x="35744" y="17999"/>
                  </a:cubicBezTo>
                  <a:cubicBezTo>
                    <a:pt x="32834" y="19173"/>
                    <a:pt x="30899" y="22433"/>
                    <a:pt x="29833" y="27994"/>
                  </a:cubicBezTo>
                  <a:cubicBezTo>
                    <a:pt x="24455" y="29015"/>
                    <a:pt x="21240" y="30919"/>
                    <a:pt x="20036" y="33799"/>
                  </a:cubicBezTo>
                  <a:cubicBezTo>
                    <a:pt x="19046" y="36161"/>
                    <a:pt x="19533" y="39071"/>
                    <a:pt x="21484" y="42483"/>
                  </a:cubicBezTo>
                  <a:cubicBezTo>
                    <a:pt x="20389" y="42302"/>
                    <a:pt x="19371" y="42211"/>
                    <a:pt x="18433" y="42211"/>
                  </a:cubicBezTo>
                  <a:cubicBezTo>
                    <a:pt x="15909" y="42211"/>
                    <a:pt x="13956" y="42868"/>
                    <a:pt x="12601" y="44190"/>
                  </a:cubicBezTo>
                  <a:cubicBezTo>
                    <a:pt x="10361" y="46384"/>
                    <a:pt x="9828" y="50147"/>
                    <a:pt x="10971" y="55678"/>
                  </a:cubicBezTo>
                  <a:cubicBezTo>
                    <a:pt x="6385" y="58679"/>
                    <a:pt x="4145" y="61666"/>
                    <a:pt x="4130" y="64789"/>
                  </a:cubicBezTo>
                  <a:cubicBezTo>
                    <a:pt x="4115" y="67349"/>
                    <a:pt x="5684" y="69847"/>
                    <a:pt x="8777" y="72254"/>
                  </a:cubicBezTo>
                  <a:cubicBezTo>
                    <a:pt x="4800" y="73169"/>
                    <a:pt x="2271" y="74845"/>
                    <a:pt x="1250" y="77221"/>
                  </a:cubicBezTo>
                  <a:cubicBezTo>
                    <a:pt x="1" y="80101"/>
                    <a:pt x="945" y="83788"/>
                    <a:pt x="4130" y="88465"/>
                  </a:cubicBezTo>
                  <a:cubicBezTo>
                    <a:pt x="1098" y="92945"/>
                    <a:pt x="138" y="96662"/>
                    <a:pt x="1296" y="99496"/>
                  </a:cubicBezTo>
                  <a:cubicBezTo>
                    <a:pt x="2271" y="101873"/>
                    <a:pt x="4663" y="103595"/>
                    <a:pt x="8457" y="104616"/>
                  </a:cubicBezTo>
                  <a:cubicBezTo>
                    <a:pt x="5135" y="106992"/>
                    <a:pt x="3429" y="109506"/>
                    <a:pt x="3398" y="112096"/>
                  </a:cubicBezTo>
                  <a:cubicBezTo>
                    <a:pt x="3353" y="115235"/>
                    <a:pt x="5638" y="118282"/>
                    <a:pt x="10377" y="121375"/>
                  </a:cubicBezTo>
                  <a:cubicBezTo>
                    <a:pt x="9249" y="126753"/>
                    <a:pt x="9767" y="130440"/>
                    <a:pt x="11961" y="132665"/>
                  </a:cubicBezTo>
                  <a:cubicBezTo>
                    <a:pt x="13378" y="134082"/>
                    <a:pt x="15465" y="134798"/>
                    <a:pt x="18177" y="134798"/>
                  </a:cubicBezTo>
                  <a:cubicBezTo>
                    <a:pt x="18924" y="134798"/>
                    <a:pt x="19731" y="134752"/>
                    <a:pt x="20569" y="134646"/>
                  </a:cubicBezTo>
                  <a:lnTo>
                    <a:pt x="20569" y="134646"/>
                  </a:lnTo>
                  <a:cubicBezTo>
                    <a:pt x="18391" y="138104"/>
                    <a:pt x="17766" y="141075"/>
                    <a:pt x="18726" y="143498"/>
                  </a:cubicBezTo>
                  <a:cubicBezTo>
                    <a:pt x="19884" y="146408"/>
                    <a:pt x="23159" y="148343"/>
                    <a:pt x="28721" y="149394"/>
                  </a:cubicBezTo>
                  <a:cubicBezTo>
                    <a:pt x="29741" y="154787"/>
                    <a:pt x="31646" y="158002"/>
                    <a:pt x="34510" y="159221"/>
                  </a:cubicBezTo>
                  <a:cubicBezTo>
                    <a:pt x="35303" y="159541"/>
                    <a:pt x="36156" y="159709"/>
                    <a:pt x="37070" y="159709"/>
                  </a:cubicBezTo>
                  <a:cubicBezTo>
                    <a:pt x="38883" y="159709"/>
                    <a:pt x="40940" y="159053"/>
                    <a:pt x="43210" y="157758"/>
                  </a:cubicBezTo>
                  <a:lnTo>
                    <a:pt x="43210" y="157758"/>
                  </a:lnTo>
                  <a:cubicBezTo>
                    <a:pt x="42540" y="161796"/>
                    <a:pt x="43103" y="164782"/>
                    <a:pt x="44916" y="166641"/>
                  </a:cubicBezTo>
                  <a:cubicBezTo>
                    <a:pt x="46365" y="168119"/>
                    <a:pt x="48490" y="168854"/>
                    <a:pt x="51363" y="168854"/>
                  </a:cubicBezTo>
                  <a:cubicBezTo>
                    <a:pt x="52842" y="168854"/>
                    <a:pt x="54519" y="168660"/>
                    <a:pt x="56404" y="168271"/>
                  </a:cubicBezTo>
                  <a:cubicBezTo>
                    <a:pt x="59406" y="172857"/>
                    <a:pt x="62392" y="175097"/>
                    <a:pt x="65500" y="175112"/>
                  </a:cubicBezTo>
                  <a:lnTo>
                    <a:pt x="65546" y="175112"/>
                  </a:lnTo>
                  <a:cubicBezTo>
                    <a:pt x="68090" y="175112"/>
                    <a:pt x="70589" y="173543"/>
                    <a:pt x="72981" y="170450"/>
                  </a:cubicBezTo>
                  <a:cubicBezTo>
                    <a:pt x="73895" y="174426"/>
                    <a:pt x="75556" y="176971"/>
                    <a:pt x="77948" y="177992"/>
                  </a:cubicBezTo>
                  <a:cubicBezTo>
                    <a:pt x="78755" y="178342"/>
                    <a:pt x="79639" y="178525"/>
                    <a:pt x="80584" y="178525"/>
                  </a:cubicBezTo>
                  <a:cubicBezTo>
                    <a:pt x="82991" y="178525"/>
                    <a:pt x="85825" y="177382"/>
                    <a:pt x="89192" y="175097"/>
                  </a:cubicBezTo>
                  <a:cubicBezTo>
                    <a:pt x="92460" y="177330"/>
                    <a:pt x="95251" y="178436"/>
                    <a:pt x="97634" y="178436"/>
                  </a:cubicBezTo>
                  <a:cubicBezTo>
                    <a:pt x="98551" y="178436"/>
                    <a:pt x="99407" y="178272"/>
                    <a:pt x="100208" y="177946"/>
                  </a:cubicBezTo>
                  <a:cubicBezTo>
                    <a:pt x="102584" y="176986"/>
                    <a:pt x="104306" y="174579"/>
                    <a:pt x="105342" y="170785"/>
                  </a:cubicBezTo>
                  <a:cubicBezTo>
                    <a:pt x="107719" y="174107"/>
                    <a:pt x="110218" y="175813"/>
                    <a:pt x="112808" y="175843"/>
                  </a:cubicBezTo>
                  <a:lnTo>
                    <a:pt x="112884" y="175843"/>
                  </a:lnTo>
                  <a:cubicBezTo>
                    <a:pt x="115992" y="175843"/>
                    <a:pt x="119009" y="173558"/>
                    <a:pt x="122086" y="168865"/>
                  </a:cubicBezTo>
                  <a:cubicBezTo>
                    <a:pt x="123907" y="169248"/>
                    <a:pt x="125536" y="169439"/>
                    <a:pt x="126980" y="169439"/>
                  </a:cubicBezTo>
                  <a:cubicBezTo>
                    <a:pt x="129791" y="169439"/>
                    <a:pt x="131902" y="168715"/>
                    <a:pt x="133361" y="167266"/>
                  </a:cubicBezTo>
                  <a:cubicBezTo>
                    <a:pt x="135174" y="165468"/>
                    <a:pt x="135844" y="162573"/>
                    <a:pt x="135342" y="158673"/>
                  </a:cubicBezTo>
                  <a:lnTo>
                    <a:pt x="135342" y="158673"/>
                  </a:lnTo>
                  <a:cubicBezTo>
                    <a:pt x="137749" y="160181"/>
                    <a:pt x="139928" y="160943"/>
                    <a:pt x="141832" y="160943"/>
                  </a:cubicBezTo>
                  <a:cubicBezTo>
                    <a:pt x="142670" y="160943"/>
                    <a:pt x="143462" y="160806"/>
                    <a:pt x="144194" y="160516"/>
                  </a:cubicBezTo>
                  <a:cubicBezTo>
                    <a:pt x="147104" y="159343"/>
                    <a:pt x="149039" y="156082"/>
                    <a:pt x="150105" y="150521"/>
                  </a:cubicBezTo>
                  <a:cubicBezTo>
                    <a:pt x="155499" y="149485"/>
                    <a:pt x="158698" y="147596"/>
                    <a:pt x="159917" y="144716"/>
                  </a:cubicBezTo>
                  <a:cubicBezTo>
                    <a:pt x="160908" y="142355"/>
                    <a:pt x="160420" y="139445"/>
                    <a:pt x="158455" y="136032"/>
                  </a:cubicBezTo>
                  <a:lnTo>
                    <a:pt x="158455" y="136032"/>
                  </a:lnTo>
                  <a:cubicBezTo>
                    <a:pt x="159552" y="136215"/>
                    <a:pt x="160572" y="136306"/>
                    <a:pt x="161517" y="136306"/>
                  </a:cubicBezTo>
                  <a:cubicBezTo>
                    <a:pt x="164031" y="136306"/>
                    <a:pt x="165981" y="135636"/>
                    <a:pt x="167337" y="134326"/>
                  </a:cubicBezTo>
                  <a:cubicBezTo>
                    <a:pt x="169577" y="132132"/>
                    <a:pt x="170110" y="128368"/>
                    <a:pt x="168967" y="122838"/>
                  </a:cubicBezTo>
                  <a:cubicBezTo>
                    <a:pt x="173553" y="119836"/>
                    <a:pt x="175793" y="116850"/>
                    <a:pt x="175824" y="113727"/>
                  </a:cubicBezTo>
                  <a:cubicBezTo>
                    <a:pt x="175824" y="111167"/>
                    <a:pt x="174254" y="108668"/>
                    <a:pt x="171146" y="106261"/>
                  </a:cubicBezTo>
                  <a:cubicBezTo>
                    <a:pt x="175138" y="105332"/>
                    <a:pt x="177667" y="103671"/>
                    <a:pt x="178688" y="101279"/>
                  </a:cubicBezTo>
                  <a:cubicBezTo>
                    <a:pt x="179937" y="98399"/>
                    <a:pt x="178977" y="94727"/>
                    <a:pt x="175808" y="90050"/>
                  </a:cubicBezTo>
                  <a:cubicBezTo>
                    <a:pt x="178886" y="85525"/>
                    <a:pt x="179815" y="81914"/>
                    <a:pt x="178657" y="79019"/>
                  </a:cubicBezTo>
                  <a:cubicBezTo>
                    <a:pt x="177682" y="76658"/>
                    <a:pt x="175290" y="74936"/>
                    <a:pt x="171512" y="73900"/>
                  </a:cubicBezTo>
                  <a:cubicBezTo>
                    <a:pt x="174833" y="71523"/>
                    <a:pt x="176524" y="69009"/>
                    <a:pt x="176555" y="66419"/>
                  </a:cubicBezTo>
                  <a:cubicBezTo>
                    <a:pt x="176601" y="63281"/>
                    <a:pt x="174315" y="60249"/>
                    <a:pt x="169592" y="57156"/>
                  </a:cubicBezTo>
                  <a:cubicBezTo>
                    <a:pt x="170689" y="51854"/>
                    <a:pt x="170141" y="48060"/>
                    <a:pt x="167977" y="45881"/>
                  </a:cubicBezTo>
                  <a:cubicBezTo>
                    <a:pt x="166569" y="44449"/>
                    <a:pt x="164488" y="43737"/>
                    <a:pt x="161778" y="43737"/>
                  </a:cubicBezTo>
                  <a:cubicBezTo>
                    <a:pt x="161028" y="43737"/>
                    <a:pt x="160230" y="43791"/>
                    <a:pt x="159384" y="43900"/>
                  </a:cubicBezTo>
                  <a:cubicBezTo>
                    <a:pt x="161563" y="40411"/>
                    <a:pt x="162187" y="37425"/>
                    <a:pt x="161212" y="35018"/>
                  </a:cubicBezTo>
                  <a:cubicBezTo>
                    <a:pt x="160054" y="32093"/>
                    <a:pt x="156779" y="30173"/>
                    <a:pt x="151218" y="29106"/>
                  </a:cubicBezTo>
                  <a:cubicBezTo>
                    <a:pt x="150197" y="23713"/>
                    <a:pt x="148292" y="20498"/>
                    <a:pt x="145428" y="19294"/>
                  </a:cubicBezTo>
                  <a:cubicBezTo>
                    <a:pt x="144642" y="18965"/>
                    <a:pt x="143794" y="18801"/>
                    <a:pt x="142886" y="18801"/>
                  </a:cubicBezTo>
                  <a:cubicBezTo>
                    <a:pt x="141065" y="18801"/>
                    <a:pt x="139005" y="19461"/>
                    <a:pt x="136728" y="20772"/>
                  </a:cubicBezTo>
                  <a:cubicBezTo>
                    <a:pt x="137414" y="16735"/>
                    <a:pt x="136850" y="13749"/>
                    <a:pt x="135037" y="11875"/>
                  </a:cubicBezTo>
                  <a:cubicBezTo>
                    <a:pt x="133599" y="10396"/>
                    <a:pt x="131470" y="9661"/>
                    <a:pt x="128598" y="9661"/>
                  </a:cubicBezTo>
                  <a:cubicBezTo>
                    <a:pt x="127119" y="9661"/>
                    <a:pt x="125444" y="9856"/>
                    <a:pt x="123564" y="10244"/>
                  </a:cubicBezTo>
                  <a:cubicBezTo>
                    <a:pt x="120548" y="5658"/>
                    <a:pt x="117561" y="3419"/>
                    <a:pt x="114453" y="3403"/>
                  </a:cubicBezTo>
                  <a:lnTo>
                    <a:pt x="114408" y="3403"/>
                  </a:lnTo>
                  <a:cubicBezTo>
                    <a:pt x="111863" y="3403"/>
                    <a:pt x="109364" y="4957"/>
                    <a:pt x="106972" y="8050"/>
                  </a:cubicBezTo>
                  <a:cubicBezTo>
                    <a:pt x="106058" y="4074"/>
                    <a:pt x="104398" y="1545"/>
                    <a:pt x="102005" y="524"/>
                  </a:cubicBezTo>
                  <a:cubicBezTo>
                    <a:pt x="101193" y="176"/>
                    <a:pt x="100318" y="1"/>
                    <a:pt x="9937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14"/>
            <p:cNvSpPr/>
            <p:nvPr/>
          </p:nvSpPr>
          <p:spPr>
            <a:xfrm>
              <a:off x="1412083" y="2027931"/>
              <a:ext cx="12710" cy="12655"/>
            </a:xfrm>
            <a:custGeom>
              <a:avLst/>
              <a:gdLst/>
              <a:ahLst/>
              <a:cxnLst/>
              <a:rect l="l" t="t" r="r" b="b"/>
              <a:pathLst>
                <a:path w="3719" h="3703" extrusionOk="0">
                  <a:moveTo>
                    <a:pt x="1859" y="930"/>
                  </a:moveTo>
                  <a:cubicBezTo>
                    <a:pt x="2377" y="930"/>
                    <a:pt x="2789" y="1341"/>
                    <a:pt x="2789" y="1844"/>
                  </a:cubicBezTo>
                  <a:cubicBezTo>
                    <a:pt x="2789" y="2362"/>
                    <a:pt x="2377" y="2774"/>
                    <a:pt x="1859" y="2774"/>
                  </a:cubicBezTo>
                  <a:cubicBezTo>
                    <a:pt x="1341" y="2774"/>
                    <a:pt x="930" y="2362"/>
                    <a:pt x="930" y="1844"/>
                  </a:cubicBezTo>
                  <a:cubicBezTo>
                    <a:pt x="930" y="1341"/>
                    <a:pt x="1341" y="930"/>
                    <a:pt x="1859" y="930"/>
                  </a:cubicBezTo>
                  <a:close/>
                  <a:moveTo>
                    <a:pt x="1859" y="1"/>
                  </a:moveTo>
                  <a:cubicBezTo>
                    <a:pt x="839" y="1"/>
                    <a:pt x="1" y="823"/>
                    <a:pt x="1" y="1844"/>
                  </a:cubicBezTo>
                  <a:cubicBezTo>
                    <a:pt x="1" y="2865"/>
                    <a:pt x="839" y="3703"/>
                    <a:pt x="1859" y="3703"/>
                  </a:cubicBezTo>
                  <a:cubicBezTo>
                    <a:pt x="2895" y="3703"/>
                    <a:pt x="3718" y="2865"/>
                    <a:pt x="3718" y="1844"/>
                  </a:cubicBezTo>
                  <a:cubicBezTo>
                    <a:pt x="3718" y="823"/>
                    <a:pt x="2880" y="1"/>
                    <a:pt x="185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14"/>
            <p:cNvSpPr/>
            <p:nvPr/>
          </p:nvSpPr>
          <p:spPr>
            <a:xfrm>
              <a:off x="1428680" y="2060825"/>
              <a:ext cx="12658" cy="12761"/>
            </a:xfrm>
            <a:custGeom>
              <a:avLst/>
              <a:gdLst/>
              <a:ahLst/>
              <a:cxnLst/>
              <a:rect l="l" t="t" r="r" b="b"/>
              <a:pathLst>
                <a:path w="3704" h="3734" extrusionOk="0">
                  <a:moveTo>
                    <a:pt x="1844" y="930"/>
                  </a:moveTo>
                  <a:cubicBezTo>
                    <a:pt x="2362" y="930"/>
                    <a:pt x="2774" y="1357"/>
                    <a:pt x="2774" y="1875"/>
                  </a:cubicBezTo>
                  <a:cubicBezTo>
                    <a:pt x="2774" y="2393"/>
                    <a:pt x="2362" y="2804"/>
                    <a:pt x="1844" y="2804"/>
                  </a:cubicBezTo>
                  <a:cubicBezTo>
                    <a:pt x="1342" y="2804"/>
                    <a:pt x="930" y="2393"/>
                    <a:pt x="930" y="1875"/>
                  </a:cubicBezTo>
                  <a:cubicBezTo>
                    <a:pt x="930" y="1357"/>
                    <a:pt x="1342" y="930"/>
                    <a:pt x="1844" y="930"/>
                  </a:cubicBezTo>
                  <a:close/>
                  <a:moveTo>
                    <a:pt x="1844" y="1"/>
                  </a:moveTo>
                  <a:cubicBezTo>
                    <a:pt x="824" y="1"/>
                    <a:pt x="1" y="839"/>
                    <a:pt x="1" y="1875"/>
                  </a:cubicBezTo>
                  <a:cubicBezTo>
                    <a:pt x="1" y="2896"/>
                    <a:pt x="824" y="3734"/>
                    <a:pt x="1844" y="3734"/>
                  </a:cubicBezTo>
                  <a:cubicBezTo>
                    <a:pt x="2880" y="3734"/>
                    <a:pt x="3703" y="2896"/>
                    <a:pt x="3703" y="1875"/>
                  </a:cubicBezTo>
                  <a:cubicBezTo>
                    <a:pt x="3703" y="839"/>
                    <a:pt x="2880" y="1"/>
                    <a:pt x="184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14"/>
            <p:cNvSpPr/>
            <p:nvPr/>
          </p:nvSpPr>
          <p:spPr>
            <a:xfrm>
              <a:off x="1408645" y="2072919"/>
              <a:ext cx="19582" cy="19476"/>
            </a:xfrm>
            <a:custGeom>
              <a:avLst/>
              <a:gdLst/>
              <a:ahLst/>
              <a:cxnLst/>
              <a:rect l="l" t="t" r="r" b="b"/>
              <a:pathLst>
                <a:path w="5730" h="5699" extrusionOk="0">
                  <a:moveTo>
                    <a:pt x="2865" y="930"/>
                  </a:moveTo>
                  <a:cubicBezTo>
                    <a:pt x="3932" y="930"/>
                    <a:pt x="4800" y="1783"/>
                    <a:pt x="4800" y="2850"/>
                  </a:cubicBezTo>
                  <a:cubicBezTo>
                    <a:pt x="4800" y="3916"/>
                    <a:pt x="3932" y="4769"/>
                    <a:pt x="2865" y="4769"/>
                  </a:cubicBezTo>
                  <a:cubicBezTo>
                    <a:pt x="1799" y="4769"/>
                    <a:pt x="930" y="3916"/>
                    <a:pt x="930" y="2850"/>
                  </a:cubicBezTo>
                  <a:cubicBezTo>
                    <a:pt x="930" y="1783"/>
                    <a:pt x="1799" y="930"/>
                    <a:pt x="2865" y="930"/>
                  </a:cubicBezTo>
                  <a:close/>
                  <a:moveTo>
                    <a:pt x="2865" y="0"/>
                  </a:moveTo>
                  <a:cubicBezTo>
                    <a:pt x="1296" y="0"/>
                    <a:pt x="1" y="1280"/>
                    <a:pt x="1" y="2850"/>
                  </a:cubicBezTo>
                  <a:cubicBezTo>
                    <a:pt x="1" y="4419"/>
                    <a:pt x="1296" y="5699"/>
                    <a:pt x="2865" y="5699"/>
                  </a:cubicBezTo>
                  <a:cubicBezTo>
                    <a:pt x="4450" y="5699"/>
                    <a:pt x="5730" y="4419"/>
                    <a:pt x="5730" y="2850"/>
                  </a:cubicBezTo>
                  <a:cubicBezTo>
                    <a:pt x="5730" y="1280"/>
                    <a:pt x="4450" y="0"/>
                    <a:pt x="286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4"/>
            <p:cNvSpPr/>
            <p:nvPr/>
          </p:nvSpPr>
          <p:spPr>
            <a:xfrm>
              <a:off x="1369699" y="2044854"/>
              <a:ext cx="29681" cy="29681"/>
            </a:xfrm>
            <a:custGeom>
              <a:avLst/>
              <a:gdLst/>
              <a:ahLst/>
              <a:cxnLst/>
              <a:rect l="l" t="t" r="r" b="b"/>
              <a:pathLst>
                <a:path w="8685" h="8685" extrusionOk="0">
                  <a:moveTo>
                    <a:pt x="4343" y="930"/>
                  </a:moveTo>
                  <a:cubicBezTo>
                    <a:pt x="6232" y="930"/>
                    <a:pt x="7771" y="2453"/>
                    <a:pt x="7771" y="4343"/>
                  </a:cubicBezTo>
                  <a:cubicBezTo>
                    <a:pt x="7771" y="6232"/>
                    <a:pt x="6232" y="7771"/>
                    <a:pt x="4343" y="7771"/>
                  </a:cubicBezTo>
                  <a:cubicBezTo>
                    <a:pt x="2453" y="7771"/>
                    <a:pt x="930" y="6232"/>
                    <a:pt x="930" y="4343"/>
                  </a:cubicBezTo>
                  <a:cubicBezTo>
                    <a:pt x="930" y="2453"/>
                    <a:pt x="2453" y="930"/>
                    <a:pt x="4343" y="930"/>
                  </a:cubicBezTo>
                  <a:close/>
                  <a:moveTo>
                    <a:pt x="4343" y="0"/>
                  </a:moveTo>
                  <a:cubicBezTo>
                    <a:pt x="1951" y="0"/>
                    <a:pt x="0" y="1950"/>
                    <a:pt x="0" y="4343"/>
                  </a:cubicBezTo>
                  <a:cubicBezTo>
                    <a:pt x="0" y="6735"/>
                    <a:pt x="1951" y="8685"/>
                    <a:pt x="4343" y="8685"/>
                  </a:cubicBezTo>
                  <a:cubicBezTo>
                    <a:pt x="6735" y="8685"/>
                    <a:pt x="8685" y="6735"/>
                    <a:pt x="8685" y="4343"/>
                  </a:cubicBezTo>
                  <a:cubicBezTo>
                    <a:pt x="8685" y="1950"/>
                    <a:pt x="6735" y="0"/>
                    <a:pt x="434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3" name="Google Shape;1313;p14"/>
          <p:cNvGrpSpPr/>
          <p:nvPr/>
        </p:nvGrpSpPr>
        <p:grpSpPr>
          <a:xfrm>
            <a:off x="-893583" y="-369437"/>
            <a:ext cx="10191070" cy="5081478"/>
            <a:chOff x="-893583" y="-369437"/>
            <a:chExt cx="10191070" cy="5081478"/>
          </a:xfrm>
        </p:grpSpPr>
        <p:grpSp>
          <p:nvGrpSpPr>
            <p:cNvPr id="1314" name="Google Shape;1314;p14"/>
            <p:cNvGrpSpPr/>
            <p:nvPr/>
          </p:nvGrpSpPr>
          <p:grpSpPr>
            <a:xfrm rot="3216822" flipH="1">
              <a:off x="140586" y="4152734"/>
              <a:ext cx="349161" cy="525680"/>
              <a:chOff x="1078166" y="2764532"/>
              <a:chExt cx="349176" cy="525704"/>
            </a:xfrm>
          </p:grpSpPr>
          <p:sp>
            <p:nvSpPr>
              <p:cNvPr id="1315" name="Google Shape;1315;p14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14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14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14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14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14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14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14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14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14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14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14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14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14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14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14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14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14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14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14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14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14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14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14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14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14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14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14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3" name="Google Shape;1343;p14"/>
            <p:cNvGrpSpPr/>
            <p:nvPr/>
          </p:nvGrpSpPr>
          <p:grpSpPr>
            <a:xfrm rot="-1171436" flipH="1">
              <a:off x="8870505" y="1952411"/>
              <a:ext cx="349176" cy="525703"/>
              <a:chOff x="1078166" y="2764532"/>
              <a:chExt cx="349176" cy="525704"/>
            </a:xfrm>
          </p:grpSpPr>
          <p:sp>
            <p:nvSpPr>
              <p:cNvPr id="1344" name="Google Shape;1344;p14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14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14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14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14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14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14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14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14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14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14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14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14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14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14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14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14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14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14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14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14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14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14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14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14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14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14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14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2" name="Google Shape;1372;p14"/>
            <p:cNvGrpSpPr/>
            <p:nvPr/>
          </p:nvGrpSpPr>
          <p:grpSpPr>
            <a:xfrm rot="2167213">
              <a:off x="-557333" y="-202257"/>
              <a:ext cx="1050973" cy="1483507"/>
              <a:chOff x="278232" y="2159234"/>
              <a:chExt cx="673401" cy="950458"/>
            </a:xfrm>
          </p:grpSpPr>
          <p:sp>
            <p:nvSpPr>
              <p:cNvPr id="1373" name="Google Shape;1373;p14"/>
              <p:cNvSpPr/>
              <p:nvPr/>
            </p:nvSpPr>
            <p:spPr>
              <a:xfrm>
                <a:off x="533526" y="2669313"/>
                <a:ext cx="306064" cy="110754"/>
              </a:xfrm>
              <a:custGeom>
                <a:avLst/>
                <a:gdLst/>
                <a:ahLst/>
                <a:cxnLst/>
                <a:rect l="l" t="t" r="r" b="b"/>
                <a:pathLst>
                  <a:path w="89558" h="32408" extrusionOk="0">
                    <a:moveTo>
                      <a:pt x="65114" y="0"/>
                    </a:moveTo>
                    <a:cubicBezTo>
                      <a:pt x="36107" y="0"/>
                      <a:pt x="13595" y="17468"/>
                      <a:pt x="2271" y="28492"/>
                    </a:cubicBezTo>
                    <a:cubicBezTo>
                      <a:pt x="1524" y="29787"/>
                      <a:pt x="762" y="31097"/>
                      <a:pt x="1" y="32407"/>
                    </a:cubicBezTo>
                    <a:cubicBezTo>
                      <a:pt x="1201" y="31478"/>
                      <a:pt x="37602" y="3781"/>
                      <a:pt x="80888" y="3781"/>
                    </a:cubicBezTo>
                    <a:cubicBezTo>
                      <a:pt x="83750" y="3781"/>
                      <a:pt x="86643" y="3902"/>
                      <a:pt x="89557" y="4160"/>
                    </a:cubicBezTo>
                    <a:cubicBezTo>
                      <a:pt x="81009" y="1237"/>
                      <a:pt x="72832" y="0"/>
                      <a:pt x="651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14"/>
              <p:cNvSpPr/>
              <p:nvPr/>
            </p:nvSpPr>
            <p:spPr>
              <a:xfrm>
                <a:off x="299164" y="2500506"/>
                <a:ext cx="371721" cy="603445"/>
              </a:xfrm>
              <a:custGeom>
                <a:avLst/>
                <a:gdLst/>
                <a:ahLst/>
                <a:cxnLst/>
                <a:rect l="l" t="t" r="r" b="b"/>
                <a:pathLst>
                  <a:path w="108770" h="176575" extrusionOk="0">
                    <a:moveTo>
                      <a:pt x="105342" y="1"/>
                    </a:moveTo>
                    <a:cubicBezTo>
                      <a:pt x="102813" y="6217"/>
                      <a:pt x="97313" y="18863"/>
                      <a:pt x="88796" y="36095"/>
                    </a:cubicBezTo>
                    <a:cubicBezTo>
                      <a:pt x="88460" y="36780"/>
                      <a:pt x="87333" y="39050"/>
                      <a:pt x="87104" y="39492"/>
                    </a:cubicBezTo>
                    <a:cubicBezTo>
                      <a:pt x="80035" y="53403"/>
                      <a:pt x="71031" y="70025"/>
                      <a:pt x="59908" y="88400"/>
                    </a:cubicBezTo>
                    <a:cubicBezTo>
                      <a:pt x="58842" y="90167"/>
                      <a:pt x="55048" y="96322"/>
                      <a:pt x="54241" y="97617"/>
                    </a:cubicBezTo>
                    <a:cubicBezTo>
                      <a:pt x="44840" y="112686"/>
                      <a:pt x="33946" y="128699"/>
                      <a:pt x="21864" y="145412"/>
                    </a:cubicBezTo>
                    <a:cubicBezTo>
                      <a:pt x="21392" y="146067"/>
                      <a:pt x="19000" y="149313"/>
                      <a:pt x="18253" y="150303"/>
                    </a:cubicBezTo>
                    <a:cubicBezTo>
                      <a:pt x="12738" y="157723"/>
                      <a:pt x="6918" y="165249"/>
                      <a:pt x="823" y="172822"/>
                    </a:cubicBezTo>
                    <a:cubicBezTo>
                      <a:pt x="1" y="173858"/>
                      <a:pt x="16" y="175320"/>
                      <a:pt x="823" y="176097"/>
                    </a:cubicBezTo>
                    <a:cubicBezTo>
                      <a:pt x="961" y="176204"/>
                      <a:pt x="1082" y="176311"/>
                      <a:pt x="1235" y="176387"/>
                    </a:cubicBezTo>
                    <a:cubicBezTo>
                      <a:pt x="1481" y="176512"/>
                      <a:pt x="1753" y="176574"/>
                      <a:pt x="2032" y="176574"/>
                    </a:cubicBezTo>
                    <a:cubicBezTo>
                      <a:pt x="2667" y="176574"/>
                      <a:pt x="3338" y="176254"/>
                      <a:pt x="3825" y="175640"/>
                    </a:cubicBezTo>
                    <a:cubicBezTo>
                      <a:pt x="16029" y="160374"/>
                      <a:pt x="27182" y="145428"/>
                      <a:pt x="37161" y="130984"/>
                    </a:cubicBezTo>
                    <a:cubicBezTo>
                      <a:pt x="37847" y="130009"/>
                      <a:pt x="42829" y="122696"/>
                      <a:pt x="44596" y="120060"/>
                    </a:cubicBezTo>
                    <a:cubicBezTo>
                      <a:pt x="52549" y="108130"/>
                      <a:pt x="59741" y="96657"/>
                      <a:pt x="66186" y="85855"/>
                    </a:cubicBezTo>
                    <a:cubicBezTo>
                      <a:pt x="66993" y="84484"/>
                      <a:pt x="70101" y="79182"/>
                      <a:pt x="70848" y="77902"/>
                    </a:cubicBezTo>
                    <a:cubicBezTo>
                      <a:pt x="80827" y="60701"/>
                      <a:pt x="88704" y="45343"/>
                      <a:pt x="94920" y="32865"/>
                    </a:cubicBezTo>
                    <a:cubicBezTo>
                      <a:pt x="95225" y="32255"/>
                      <a:pt x="95515" y="31691"/>
                      <a:pt x="95789" y="31112"/>
                    </a:cubicBezTo>
                    <a:cubicBezTo>
                      <a:pt x="102158" y="17964"/>
                      <a:pt x="106439" y="8030"/>
                      <a:pt x="108770" y="2347"/>
                    </a:cubicBezTo>
                    <a:lnTo>
                      <a:pt x="108770" y="2347"/>
                    </a:lnTo>
                    <a:cubicBezTo>
                      <a:pt x="107551" y="3368"/>
                      <a:pt x="106271" y="4389"/>
                      <a:pt x="104976" y="5440"/>
                    </a:cubicBezTo>
                    <a:cubicBezTo>
                      <a:pt x="104976" y="5440"/>
                      <a:pt x="105068" y="3444"/>
                      <a:pt x="105342" y="1"/>
                    </a:cubicBezTo>
                    <a:close/>
                  </a:path>
                </a:pathLst>
              </a:custGeom>
              <a:solidFill>
                <a:srgbClr val="5C84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14"/>
              <p:cNvSpPr/>
              <p:nvPr/>
            </p:nvSpPr>
            <p:spPr>
              <a:xfrm>
                <a:off x="525351" y="2682232"/>
                <a:ext cx="314239" cy="111687"/>
              </a:xfrm>
              <a:custGeom>
                <a:avLst/>
                <a:gdLst/>
                <a:ahLst/>
                <a:cxnLst/>
                <a:rect l="l" t="t" r="r" b="b"/>
                <a:pathLst>
                  <a:path w="91950" h="32681" extrusionOk="0">
                    <a:moveTo>
                      <a:pt x="83280" y="1"/>
                    </a:moveTo>
                    <a:cubicBezTo>
                      <a:pt x="39994" y="1"/>
                      <a:pt x="3593" y="27698"/>
                      <a:pt x="2393" y="28627"/>
                    </a:cubicBezTo>
                    <a:cubicBezTo>
                      <a:pt x="1616" y="29953"/>
                      <a:pt x="808" y="31309"/>
                      <a:pt x="1" y="32680"/>
                    </a:cubicBezTo>
                    <a:cubicBezTo>
                      <a:pt x="5786" y="31368"/>
                      <a:pt x="10890" y="30958"/>
                      <a:pt x="15842" y="30958"/>
                    </a:cubicBezTo>
                    <a:cubicBezTo>
                      <a:pt x="24093" y="30958"/>
                      <a:pt x="31921" y="32096"/>
                      <a:pt x="41771" y="32096"/>
                    </a:cubicBezTo>
                    <a:cubicBezTo>
                      <a:pt x="45642" y="32096"/>
                      <a:pt x="49825" y="31920"/>
                      <a:pt x="54469" y="31431"/>
                    </a:cubicBezTo>
                    <a:cubicBezTo>
                      <a:pt x="90121" y="27698"/>
                      <a:pt x="91949" y="380"/>
                      <a:pt x="91949" y="380"/>
                    </a:cubicBezTo>
                    <a:cubicBezTo>
                      <a:pt x="89035" y="122"/>
                      <a:pt x="86142" y="1"/>
                      <a:pt x="832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14"/>
              <p:cNvSpPr/>
              <p:nvPr/>
            </p:nvSpPr>
            <p:spPr>
              <a:xfrm>
                <a:off x="623605" y="2502427"/>
                <a:ext cx="317414" cy="110344"/>
              </a:xfrm>
              <a:custGeom>
                <a:avLst/>
                <a:gdLst/>
                <a:ahLst/>
                <a:cxnLst/>
                <a:rect l="l" t="t" r="r" b="b"/>
                <a:pathLst>
                  <a:path w="92879" h="32288" extrusionOk="0">
                    <a:moveTo>
                      <a:pt x="64893" y="0"/>
                    </a:moveTo>
                    <a:cubicBezTo>
                      <a:pt x="35503" y="0"/>
                      <a:pt x="7656" y="24187"/>
                      <a:pt x="854" y="30550"/>
                    </a:cubicBezTo>
                    <a:cubicBezTo>
                      <a:pt x="580" y="31129"/>
                      <a:pt x="290" y="31693"/>
                      <a:pt x="1" y="32287"/>
                    </a:cubicBezTo>
                    <a:cubicBezTo>
                      <a:pt x="36216" y="11360"/>
                      <a:pt x="64507" y="7679"/>
                      <a:pt x="79929" y="7679"/>
                    </a:cubicBezTo>
                    <a:cubicBezTo>
                      <a:pt x="88299" y="7679"/>
                      <a:pt x="92879" y="8763"/>
                      <a:pt x="92879" y="8763"/>
                    </a:cubicBezTo>
                    <a:cubicBezTo>
                      <a:pt x="83816" y="2466"/>
                      <a:pt x="74276" y="0"/>
                      <a:pt x="648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14"/>
              <p:cNvSpPr/>
              <p:nvPr/>
            </p:nvSpPr>
            <p:spPr>
              <a:xfrm>
                <a:off x="433034" y="2833880"/>
                <a:ext cx="307261" cy="104217"/>
              </a:xfrm>
              <a:custGeom>
                <a:avLst/>
                <a:gdLst/>
                <a:ahLst/>
                <a:cxnLst/>
                <a:rect l="l" t="t" r="r" b="b"/>
                <a:pathLst>
                  <a:path w="89908" h="30495" extrusionOk="0">
                    <a:moveTo>
                      <a:pt x="55562" y="0"/>
                    </a:moveTo>
                    <a:cubicBezTo>
                      <a:pt x="32785" y="0"/>
                      <a:pt x="15316" y="12870"/>
                      <a:pt x="5424" y="22511"/>
                    </a:cubicBezTo>
                    <a:cubicBezTo>
                      <a:pt x="3657" y="25147"/>
                      <a:pt x="1859" y="27813"/>
                      <a:pt x="0" y="30494"/>
                    </a:cubicBezTo>
                    <a:cubicBezTo>
                      <a:pt x="20129" y="11209"/>
                      <a:pt x="45838" y="6955"/>
                      <a:pt x="64605" y="6955"/>
                    </a:cubicBezTo>
                    <a:cubicBezTo>
                      <a:pt x="79420" y="6955"/>
                      <a:pt x="89907" y="9606"/>
                      <a:pt x="89907" y="9606"/>
                    </a:cubicBezTo>
                    <a:cubicBezTo>
                      <a:pt x="77494" y="2690"/>
                      <a:pt x="65974" y="0"/>
                      <a:pt x="555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14"/>
              <p:cNvSpPr/>
              <p:nvPr/>
            </p:nvSpPr>
            <p:spPr>
              <a:xfrm>
                <a:off x="426162" y="2857669"/>
                <a:ext cx="314133" cy="112897"/>
              </a:xfrm>
              <a:custGeom>
                <a:avLst/>
                <a:gdLst/>
                <a:ahLst/>
                <a:cxnLst/>
                <a:rect l="l" t="t" r="r" b="b"/>
                <a:pathLst>
                  <a:path w="91919" h="33035" extrusionOk="0">
                    <a:moveTo>
                      <a:pt x="66644" y="0"/>
                    </a:moveTo>
                    <a:cubicBezTo>
                      <a:pt x="47875" y="0"/>
                      <a:pt x="22149" y="4254"/>
                      <a:pt x="2011" y="23549"/>
                    </a:cubicBezTo>
                    <a:cubicBezTo>
                      <a:pt x="1356" y="24508"/>
                      <a:pt x="686" y="25499"/>
                      <a:pt x="0" y="26474"/>
                    </a:cubicBezTo>
                    <a:cubicBezTo>
                      <a:pt x="14673" y="31159"/>
                      <a:pt x="27147" y="33035"/>
                      <a:pt x="37715" y="33035"/>
                    </a:cubicBezTo>
                    <a:cubicBezTo>
                      <a:pt x="80247" y="33035"/>
                      <a:pt x="91918" y="2645"/>
                      <a:pt x="91918" y="2645"/>
                    </a:cubicBezTo>
                    <a:cubicBezTo>
                      <a:pt x="91918" y="2645"/>
                      <a:pt x="81444" y="0"/>
                      <a:pt x="666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14"/>
              <p:cNvSpPr/>
              <p:nvPr/>
            </p:nvSpPr>
            <p:spPr>
              <a:xfrm>
                <a:off x="623605" y="2528666"/>
                <a:ext cx="317414" cy="107597"/>
              </a:xfrm>
              <a:custGeom>
                <a:avLst/>
                <a:gdLst/>
                <a:ahLst/>
                <a:cxnLst/>
                <a:rect l="l" t="t" r="r" b="b"/>
                <a:pathLst>
                  <a:path w="92879" h="31484" extrusionOk="0">
                    <a:moveTo>
                      <a:pt x="79929" y="1"/>
                    </a:moveTo>
                    <a:cubicBezTo>
                      <a:pt x="64507" y="1"/>
                      <a:pt x="36216" y="3682"/>
                      <a:pt x="1" y="24609"/>
                    </a:cubicBezTo>
                    <a:cubicBezTo>
                      <a:pt x="15087" y="29524"/>
                      <a:pt x="27872" y="31484"/>
                      <a:pt x="38669" y="31484"/>
                    </a:cubicBezTo>
                    <a:cubicBezTo>
                      <a:pt x="81192" y="31484"/>
                      <a:pt x="92879" y="1085"/>
                      <a:pt x="92879" y="1085"/>
                    </a:cubicBezTo>
                    <a:cubicBezTo>
                      <a:pt x="92879" y="1085"/>
                      <a:pt x="88299" y="1"/>
                      <a:pt x="799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14"/>
              <p:cNvSpPr/>
              <p:nvPr/>
            </p:nvSpPr>
            <p:spPr>
              <a:xfrm>
                <a:off x="657920" y="2159822"/>
                <a:ext cx="166466" cy="359224"/>
              </a:xfrm>
              <a:custGeom>
                <a:avLst/>
                <a:gdLst/>
                <a:ahLst/>
                <a:cxnLst/>
                <a:rect l="l" t="t" r="r" b="b"/>
                <a:pathLst>
                  <a:path w="48710" h="105113" extrusionOk="0">
                    <a:moveTo>
                      <a:pt x="45967" y="0"/>
                    </a:moveTo>
                    <a:lnTo>
                      <a:pt x="45967" y="0"/>
                    </a:lnTo>
                    <a:cubicBezTo>
                      <a:pt x="45464" y="61"/>
                      <a:pt x="44977" y="153"/>
                      <a:pt x="44489" y="259"/>
                    </a:cubicBezTo>
                    <a:cubicBezTo>
                      <a:pt x="44489" y="259"/>
                      <a:pt x="13865" y="27181"/>
                      <a:pt x="732" y="95529"/>
                    </a:cubicBezTo>
                    <a:cubicBezTo>
                      <a:pt x="732" y="95545"/>
                      <a:pt x="732" y="95575"/>
                      <a:pt x="732" y="95590"/>
                    </a:cubicBezTo>
                    <a:cubicBezTo>
                      <a:pt x="594" y="97114"/>
                      <a:pt x="457" y="98485"/>
                      <a:pt x="366" y="99689"/>
                    </a:cubicBezTo>
                    <a:cubicBezTo>
                      <a:pt x="92" y="103132"/>
                      <a:pt x="0" y="105113"/>
                      <a:pt x="0" y="105113"/>
                    </a:cubicBezTo>
                    <a:cubicBezTo>
                      <a:pt x="14947" y="86830"/>
                      <a:pt x="25200" y="70847"/>
                      <a:pt x="32194" y="57226"/>
                    </a:cubicBezTo>
                    <a:cubicBezTo>
                      <a:pt x="33839" y="54027"/>
                      <a:pt x="35317" y="50949"/>
                      <a:pt x="36612" y="48009"/>
                    </a:cubicBezTo>
                    <a:cubicBezTo>
                      <a:pt x="39218" y="42127"/>
                      <a:pt x="41183" y="36764"/>
                      <a:pt x="42646" y="31950"/>
                    </a:cubicBezTo>
                    <a:cubicBezTo>
                      <a:pt x="43011" y="30731"/>
                      <a:pt x="43346" y="29573"/>
                      <a:pt x="43666" y="28430"/>
                    </a:cubicBezTo>
                    <a:cubicBezTo>
                      <a:pt x="48709" y="9645"/>
                      <a:pt x="45967" y="1"/>
                      <a:pt x="459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14"/>
              <p:cNvSpPr/>
              <p:nvPr/>
            </p:nvSpPr>
            <p:spPr>
              <a:xfrm>
                <a:off x="657920" y="2159822"/>
                <a:ext cx="293714" cy="359275"/>
              </a:xfrm>
              <a:custGeom>
                <a:avLst/>
                <a:gdLst/>
                <a:ahLst/>
                <a:cxnLst/>
                <a:rect l="l" t="t" r="r" b="b"/>
                <a:pathLst>
                  <a:path w="85944" h="105128" extrusionOk="0">
                    <a:moveTo>
                      <a:pt x="45967" y="0"/>
                    </a:moveTo>
                    <a:cubicBezTo>
                      <a:pt x="45967" y="1"/>
                      <a:pt x="48709" y="9646"/>
                      <a:pt x="43651" y="28430"/>
                    </a:cubicBezTo>
                    <a:cubicBezTo>
                      <a:pt x="43346" y="29573"/>
                      <a:pt x="43011" y="30746"/>
                      <a:pt x="42646" y="31950"/>
                    </a:cubicBezTo>
                    <a:cubicBezTo>
                      <a:pt x="41183" y="36764"/>
                      <a:pt x="39218" y="42127"/>
                      <a:pt x="36612" y="48009"/>
                    </a:cubicBezTo>
                    <a:cubicBezTo>
                      <a:pt x="35317" y="50949"/>
                      <a:pt x="33839" y="54027"/>
                      <a:pt x="32194" y="57226"/>
                    </a:cubicBezTo>
                    <a:cubicBezTo>
                      <a:pt x="25200" y="70847"/>
                      <a:pt x="14947" y="86845"/>
                      <a:pt x="0" y="105128"/>
                    </a:cubicBezTo>
                    <a:cubicBezTo>
                      <a:pt x="1295" y="104092"/>
                      <a:pt x="2575" y="103056"/>
                      <a:pt x="3794" y="102035"/>
                    </a:cubicBezTo>
                    <a:cubicBezTo>
                      <a:pt x="85944" y="34588"/>
                      <a:pt x="45970" y="2"/>
                      <a:pt x="459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14"/>
              <p:cNvSpPr/>
              <p:nvPr/>
            </p:nvSpPr>
            <p:spPr>
              <a:xfrm>
                <a:off x="803659" y="2257013"/>
                <a:ext cx="3482" cy="11999"/>
              </a:xfrm>
              <a:custGeom>
                <a:avLst/>
                <a:gdLst/>
                <a:ahLst/>
                <a:cxnLst/>
                <a:rect l="l" t="t" r="r" b="b"/>
                <a:pathLst>
                  <a:path w="1019" h="3511" extrusionOk="0">
                    <a:moveTo>
                      <a:pt x="1019" y="1"/>
                    </a:moveTo>
                    <a:cubicBezTo>
                      <a:pt x="700" y="1140"/>
                      <a:pt x="365" y="2295"/>
                      <a:pt x="1" y="3511"/>
                    </a:cubicBezTo>
                    <a:cubicBezTo>
                      <a:pt x="365" y="2311"/>
                      <a:pt x="700" y="1140"/>
                      <a:pt x="1019" y="1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14"/>
              <p:cNvSpPr/>
              <p:nvPr/>
            </p:nvSpPr>
            <p:spPr>
              <a:xfrm>
                <a:off x="807097" y="2159822"/>
                <a:ext cx="17289" cy="97163"/>
              </a:xfrm>
              <a:custGeom>
                <a:avLst/>
                <a:gdLst/>
                <a:ahLst/>
                <a:cxnLst/>
                <a:rect l="l" t="t" r="r" b="b"/>
                <a:pathLst>
                  <a:path w="5059" h="28431" extrusionOk="0">
                    <a:moveTo>
                      <a:pt x="2316" y="0"/>
                    </a:moveTo>
                    <a:cubicBezTo>
                      <a:pt x="2316" y="0"/>
                      <a:pt x="5059" y="9645"/>
                      <a:pt x="0" y="28430"/>
                    </a:cubicBezTo>
                    <a:cubicBezTo>
                      <a:pt x="5059" y="9645"/>
                      <a:pt x="2316" y="0"/>
                      <a:pt x="2316" y="0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14"/>
              <p:cNvSpPr/>
              <p:nvPr/>
            </p:nvSpPr>
            <p:spPr>
              <a:xfrm>
                <a:off x="660418" y="2160707"/>
                <a:ext cx="149546" cy="325589"/>
              </a:xfrm>
              <a:custGeom>
                <a:avLst/>
                <a:gdLst/>
                <a:ahLst/>
                <a:cxnLst/>
                <a:rect l="l" t="t" r="r" b="b"/>
                <a:pathLst>
                  <a:path w="43759" h="95271" extrusionOk="0">
                    <a:moveTo>
                      <a:pt x="43758" y="0"/>
                    </a:moveTo>
                    <a:lnTo>
                      <a:pt x="43758" y="0"/>
                    </a:lnTo>
                    <a:cubicBezTo>
                      <a:pt x="11549" y="6323"/>
                      <a:pt x="2362" y="70588"/>
                      <a:pt x="1" y="95270"/>
                    </a:cubicBezTo>
                    <a:cubicBezTo>
                      <a:pt x="13134" y="26923"/>
                      <a:pt x="43757" y="1"/>
                      <a:pt x="43758" y="0"/>
                    </a:cubicBezTo>
                    <a:close/>
                  </a:path>
                </a:pathLst>
              </a:custGeom>
              <a:solidFill>
                <a:srgbClr val="5C84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14"/>
              <p:cNvSpPr/>
              <p:nvPr/>
            </p:nvSpPr>
            <p:spPr>
              <a:xfrm>
                <a:off x="517905" y="2309362"/>
                <a:ext cx="129551" cy="321631"/>
              </a:xfrm>
              <a:custGeom>
                <a:avLst/>
                <a:gdLst/>
                <a:ahLst/>
                <a:cxnLst/>
                <a:rect l="l" t="t" r="r" b="b"/>
                <a:pathLst>
                  <a:path w="37908" h="94113" extrusionOk="0">
                    <a:moveTo>
                      <a:pt x="1" y="1"/>
                    </a:moveTo>
                    <a:cubicBezTo>
                      <a:pt x="1052" y="1113"/>
                      <a:pt x="34541" y="37451"/>
                      <a:pt x="23754" y="94113"/>
                    </a:cubicBezTo>
                    <a:cubicBezTo>
                      <a:pt x="24104" y="93412"/>
                      <a:pt x="24454" y="92726"/>
                      <a:pt x="24790" y="92041"/>
                    </a:cubicBezTo>
                    <a:cubicBezTo>
                      <a:pt x="28781" y="77384"/>
                      <a:pt x="37908" y="29939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14"/>
              <p:cNvSpPr/>
              <p:nvPr/>
            </p:nvSpPr>
            <p:spPr>
              <a:xfrm>
                <a:off x="473699" y="2309259"/>
                <a:ext cx="162249" cy="326214"/>
              </a:xfrm>
              <a:custGeom>
                <a:avLst/>
                <a:gdLst/>
                <a:ahLst/>
                <a:cxnLst/>
                <a:rect l="l" t="t" r="r" b="b"/>
                <a:pathLst>
                  <a:path w="47476" h="95454" extrusionOk="0">
                    <a:moveTo>
                      <a:pt x="12905" y="0"/>
                    </a:moveTo>
                    <a:cubicBezTo>
                      <a:pt x="12905" y="0"/>
                      <a:pt x="12265" y="473"/>
                      <a:pt x="11290" y="1432"/>
                    </a:cubicBezTo>
                    <a:lnTo>
                      <a:pt x="11275" y="1432"/>
                    </a:lnTo>
                    <a:cubicBezTo>
                      <a:pt x="10970" y="2088"/>
                      <a:pt x="0" y="26374"/>
                      <a:pt x="18771" y="56175"/>
                    </a:cubicBezTo>
                    <a:cubicBezTo>
                      <a:pt x="36902" y="84971"/>
                      <a:pt x="36033" y="95453"/>
                      <a:pt x="36033" y="95453"/>
                    </a:cubicBezTo>
                    <a:cubicBezTo>
                      <a:pt x="36247" y="95011"/>
                      <a:pt x="36475" y="94570"/>
                      <a:pt x="36689" y="94143"/>
                    </a:cubicBezTo>
                    <a:cubicBezTo>
                      <a:pt x="47476" y="37481"/>
                      <a:pt x="13987" y="1143"/>
                      <a:pt x="12936" y="31"/>
                    </a:cubicBezTo>
                    <a:cubicBezTo>
                      <a:pt x="12921" y="0"/>
                      <a:pt x="12905" y="0"/>
                      <a:pt x="129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14"/>
              <p:cNvSpPr/>
              <p:nvPr/>
            </p:nvSpPr>
            <p:spPr>
              <a:xfrm>
                <a:off x="517922" y="2309382"/>
                <a:ext cx="88469" cy="321611"/>
              </a:xfrm>
              <a:custGeom>
                <a:avLst/>
                <a:gdLst/>
                <a:ahLst/>
                <a:cxnLst/>
                <a:rect l="l" t="t" r="r" b="b"/>
                <a:pathLst>
                  <a:path w="25887" h="94107" extrusionOk="0">
                    <a:moveTo>
                      <a:pt x="1" y="0"/>
                    </a:moveTo>
                    <a:cubicBezTo>
                      <a:pt x="991" y="1050"/>
                      <a:pt x="25885" y="28136"/>
                      <a:pt x="25887" y="71781"/>
                    </a:cubicBezTo>
                    <a:lnTo>
                      <a:pt x="25887" y="71781"/>
                    </a:lnTo>
                    <a:cubicBezTo>
                      <a:pt x="25887" y="28127"/>
                      <a:pt x="991" y="1050"/>
                      <a:pt x="1" y="0"/>
                    </a:cubicBezTo>
                    <a:close/>
                    <a:moveTo>
                      <a:pt x="25887" y="71786"/>
                    </a:moveTo>
                    <a:lnTo>
                      <a:pt x="25887" y="71786"/>
                    </a:lnTo>
                    <a:cubicBezTo>
                      <a:pt x="25886" y="78810"/>
                      <a:pt x="25241" y="86264"/>
                      <a:pt x="23749" y="94107"/>
                    </a:cubicBezTo>
                    <a:cubicBezTo>
                      <a:pt x="25242" y="86264"/>
                      <a:pt x="25887" y="78811"/>
                      <a:pt x="25887" y="71786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14"/>
              <p:cNvSpPr/>
              <p:nvPr/>
            </p:nvSpPr>
            <p:spPr>
              <a:xfrm>
                <a:off x="453341" y="2314153"/>
                <a:ext cx="146471" cy="321320"/>
              </a:xfrm>
              <a:custGeom>
                <a:avLst/>
                <a:gdLst/>
                <a:ahLst/>
                <a:cxnLst/>
                <a:rect l="l" t="t" r="r" b="b"/>
                <a:pathLst>
                  <a:path w="42859" h="94022" extrusionOk="0">
                    <a:moveTo>
                      <a:pt x="17232" y="0"/>
                    </a:moveTo>
                    <a:cubicBezTo>
                      <a:pt x="12509" y="4586"/>
                      <a:pt x="0" y="20097"/>
                      <a:pt x="13164" y="46120"/>
                    </a:cubicBezTo>
                    <a:cubicBezTo>
                      <a:pt x="24088" y="67739"/>
                      <a:pt x="35424" y="74138"/>
                      <a:pt x="41990" y="94021"/>
                    </a:cubicBezTo>
                    <a:cubicBezTo>
                      <a:pt x="41990" y="94021"/>
                      <a:pt x="42859" y="83539"/>
                      <a:pt x="24728" y="54743"/>
                    </a:cubicBezTo>
                    <a:cubicBezTo>
                      <a:pt x="5957" y="24942"/>
                      <a:pt x="16927" y="656"/>
                      <a:pt x="17232" y="0"/>
                    </a:cubicBezTo>
                    <a:close/>
                  </a:path>
                </a:pathLst>
              </a:custGeom>
              <a:solidFill>
                <a:srgbClr val="214901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14"/>
              <p:cNvSpPr/>
              <p:nvPr/>
            </p:nvSpPr>
            <p:spPr>
              <a:xfrm>
                <a:off x="355973" y="2513004"/>
                <a:ext cx="150062" cy="321112"/>
              </a:xfrm>
              <a:custGeom>
                <a:avLst/>
                <a:gdLst/>
                <a:ahLst/>
                <a:cxnLst/>
                <a:rect l="l" t="t" r="r" b="b"/>
                <a:pathLst>
                  <a:path w="43910" h="93961" extrusionOk="0">
                    <a:moveTo>
                      <a:pt x="29314" y="0"/>
                    </a:moveTo>
                    <a:cubicBezTo>
                      <a:pt x="29314" y="0"/>
                      <a:pt x="28750" y="442"/>
                      <a:pt x="27836" y="1326"/>
                    </a:cubicBezTo>
                    <a:cubicBezTo>
                      <a:pt x="27821" y="1341"/>
                      <a:pt x="27806" y="1356"/>
                      <a:pt x="27775" y="1372"/>
                    </a:cubicBezTo>
                    <a:cubicBezTo>
                      <a:pt x="26450" y="3017"/>
                      <a:pt x="0" y="36810"/>
                      <a:pt x="37602" y="93960"/>
                    </a:cubicBezTo>
                    <a:cubicBezTo>
                      <a:pt x="38425" y="92665"/>
                      <a:pt x="39217" y="91370"/>
                      <a:pt x="40010" y="90090"/>
                    </a:cubicBezTo>
                    <a:cubicBezTo>
                      <a:pt x="40695" y="87165"/>
                      <a:pt x="41244" y="84255"/>
                      <a:pt x="41686" y="81375"/>
                    </a:cubicBezTo>
                    <a:cubicBezTo>
                      <a:pt x="42127" y="78481"/>
                      <a:pt x="42447" y="75631"/>
                      <a:pt x="42676" y="72798"/>
                    </a:cubicBezTo>
                    <a:cubicBezTo>
                      <a:pt x="43910" y="57242"/>
                      <a:pt x="42112" y="42676"/>
                      <a:pt x="39476" y="30716"/>
                    </a:cubicBezTo>
                    <a:cubicBezTo>
                      <a:pt x="38989" y="28537"/>
                      <a:pt x="38486" y="26450"/>
                      <a:pt x="37968" y="24454"/>
                    </a:cubicBezTo>
                    <a:cubicBezTo>
                      <a:pt x="37709" y="23464"/>
                      <a:pt x="37435" y="22489"/>
                      <a:pt x="37176" y="21544"/>
                    </a:cubicBezTo>
                    <a:cubicBezTo>
                      <a:pt x="36642" y="19655"/>
                      <a:pt x="36094" y="17857"/>
                      <a:pt x="35561" y="16181"/>
                    </a:cubicBezTo>
                    <a:cubicBezTo>
                      <a:pt x="33946" y="11138"/>
                      <a:pt x="32392" y="7100"/>
                      <a:pt x="31234" y="4312"/>
                    </a:cubicBezTo>
                    <a:cubicBezTo>
                      <a:pt x="30076" y="1524"/>
                      <a:pt x="29314" y="0"/>
                      <a:pt x="293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14"/>
              <p:cNvSpPr/>
              <p:nvPr/>
            </p:nvSpPr>
            <p:spPr>
              <a:xfrm>
                <a:off x="456150" y="2513004"/>
                <a:ext cx="103516" cy="307886"/>
              </a:xfrm>
              <a:custGeom>
                <a:avLst/>
                <a:gdLst/>
                <a:ahLst/>
                <a:cxnLst/>
                <a:rect l="l" t="t" r="r" b="b"/>
                <a:pathLst>
                  <a:path w="30290" h="9009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763" y="1524"/>
                      <a:pt x="1921" y="4312"/>
                    </a:cubicBezTo>
                    <a:cubicBezTo>
                      <a:pt x="3079" y="7100"/>
                      <a:pt x="4648" y="11138"/>
                      <a:pt x="6248" y="16181"/>
                    </a:cubicBezTo>
                    <a:cubicBezTo>
                      <a:pt x="6781" y="17857"/>
                      <a:pt x="7329" y="19655"/>
                      <a:pt x="7863" y="21544"/>
                    </a:cubicBezTo>
                    <a:cubicBezTo>
                      <a:pt x="8122" y="22489"/>
                      <a:pt x="8396" y="23464"/>
                      <a:pt x="8655" y="24454"/>
                    </a:cubicBezTo>
                    <a:cubicBezTo>
                      <a:pt x="9173" y="26450"/>
                      <a:pt x="9676" y="28537"/>
                      <a:pt x="10163" y="30716"/>
                    </a:cubicBezTo>
                    <a:cubicBezTo>
                      <a:pt x="12799" y="42661"/>
                      <a:pt x="14597" y="57242"/>
                      <a:pt x="13363" y="72798"/>
                    </a:cubicBezTo>
                    <a:cubicBezTo>
                      <a:pt x="13134" y="75631"/>
                      <a:pt x="12814" y="78496"/>
                      <a:pt x="12373" y="81375"/>
                    </a:cubicBezTo>
                    <a:cubicBezTo>
                      <a:pt x="11931" y="84255"/>
                      <a:pt x="11382" y="87165"/>
                      <a:pt x="10697" y="90090"/>
                    </a:cubicBezTo>
                    <a:cubicBezTo>
                      <a:pt x="11824" y="88292"/>
                      <a:pt x="12906" y="86510"/>
                      <a:pt x="13972" y="84758"/>
                    </a:cubicBezTo>
                    <a:cubicBezTo>
                      <a:pt x="20722" y="65027"/>
                      <a:pt x="30290" y="23052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14"/>
              <p:cNvSpPr/>
              <p:nvPr/>
            </p:nvSpPr>
            <p:spPr>
              <a:xfrm>
                <a:off x="490883" y="2617972"/>
                <a:ext cx="15153" cy="143819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42083" extrusionOk="0">
                    <a:moveTo>
                      <a:pt x="0" y="1"/>
                    </a:moveTo>
                    <a:cubicBezTo>
                      <a:pt x="2636" y="11946"/>
                      <a:pt x="4434" y="26527"/>
                      <a:pt x="3200" y="42083"/>
                    </a:cubicBezTo>
                    <a:cubicBezTo>
                      <a:pt x="4434" y="26527"/>
                      <a:pt x="2636" y="11946"/>
                      <a:pt x="0" y="1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14"/>
              <p:cNvSpPr/>
              <p:nvPr/>
            </p:nvSpPr>
            <p:spPr>
              <a:xfrm>
                <a:off x="477500" y="2568299"/>
                <a:ext cx="5523" cy="18331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5364" extrusionOk="0">
                    <a:moveTo>
                      <a:pt x="1" y="1"/>
                    </a:moveTo>
                    <a:cubicBezTo>
                      <a:pt x="534" y="1677"/>
                      <a:pt x="1082" y="3475"/>
                      <a:pt x="1616" y="5364"/>
                    </a:cubicBezTo>
                    <a:cubicBezTo>
                      <a:pt x="1082" y="3475"/>
                      <a:pt x="534" y="1677"/>
                      <a:pt x="1" y="1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14"/>
              <p:cNvSpPr/>
              <p:nvPr/>
            </p:nvSpPr>
            <p:spPr>
              <a:xfrm>
                <a:off x="485726" y="2596575"/>
                <a:ext cx="5160" cy="21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6262" extrusionOk="0">
                    <a:moveTo>
                      <a:pt x="1" y="0"/>
                    </a:moveTo>
                    <a:cubicBezTo>
                      <a:pt x="519" y="1996"/>
                      <a:pt x="1022" y="4083"/>
                      <a:pt x="1509" y="6262"/>
                    </a:cubicBezTo>
                    <a:cubicBezTo>
                      <a:pt x="1022" y="4083"/>
                      <a:pt x="519" y="1996"/>
                      <a:pt x="1" y="0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14"/>
              <p:cNvSpPr/>
              <p:nvPr/>
            </p:nvSpPr>
            <p:spPr>
              <a:xfrm>
                <a:off x="498432" y="2761788"/>
                <a:ext cx="3387" cy="29319"/>
              </a:xfrm>
              <a:custGeom>
                <a:avLst/>
                <a:gdLst/>
                <a:ahLst/>
                <a:cxnLst/>
                <a:rect l="l" t="t" r="r" b="b"/>
                <a:pathLst>
                  <a:path w="991" h="8579" extrusionOk="0">
                    <a:moveTo>
                      <a:pt x="991" y="1"/>
                    </a:moveTo>
                    <a:cubicBezTo>
                      <a:pt x="762" y="2834"/>
                      <a:pt x="442" y="5684"/>
                      <a:pt x="1" y="8578"/>
                    </a:cubicBezTo>
                    <a:cubicBezTo>
                      <a:pt x="442" y="5684"/>
                      <a:pt x="762" y="2834"/>
                      <a:pt x="991" y="1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14"/>
              <p:cNvSpPr/>
              <p:nvPr/>
            </p:nvSpPr>
            <p:spPr>
              <a:xfrm>
                <a:off x="323534" y="2517689"/>
                <a:ext cx="160998" cy="316478"/>
              </a:xfrm>
              <a:custGeom>
                <a:avLst/>
                <a:gdLst/>
                <a:ahLst/>
                <a:cxnLst/>
                <a:rect l="l" t="t" r="r" b="b"/>
                <a:pathLst>
                  <a:path w="47110" h="92605" extrusionOk="0">
                    <a:moveTo>
                      <a:pt x="37267" y="1"/>
                    </a:moveTo>
                    <a:lnTo>
                      <a:pt x="37267" y="1"/>
                    </a:lnTo>
                    <a:cubicBezTo>
                      <a:pt x="29878" y="7101"/>
                      <a:pt x="0" y="41183"/>
                      <a:pt x="47110" y="92604"/>
                    </a:cubicBezTo>
                    <a:cubicBezTo>
                      <a:pt x="9492" y="35439"/>
                      <a:pt x="35942" y="1646"/>
                      <a:pt x="37267" y="1"/>
                    </a:cubicBezTo>
                    <a:close/>
                  </a:path>
                </a:pathLst>
              </a:custGeom>
              <a:solidFill>
                <a:srgbClr val="214901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14"/>
              <p:cNvSpPr/>
              <p:nvPr/>
            </p:nvSpPr>
            <p:spPr>
              <a:xfrm>
                <a:off x="343164" y="2733566"/>
                <a:ext cx="86018" cy="270451"/>
              </a:xfrm>
              <a:custGeom>
                <a:avLst/>
                <a:gdLst/>
                <a:ahLst/>
                <a:cxnLst/>
                <a:rect l="l" t="t" r="r" b="b"/>
                <a:pathLst>
                  <a:path w="25170" h="79137" extrusionOk="0">
                    <a:moveTo>
                      <a:pt x="0" y="1"/>
                    </a:moveTo>
                    <a:cubicBezTo>
                      <a:pt x="107" y="199"/>
                      <a:pt x="853" y="1555"/>
                      <a:pt x="1889" y="3932"/>
                    </a:cubicBezTo>
                    <a:cubicBezTo>
                      <a:pt x="2240" y="4724"/>
                      <a:pt x="2621" y="5638"/>
                      <a:pt x="3032" y="6644"/>
                    </a:cubicBezTo>
                    <a:cubicBezTo>
                      <a:pt x="3443" y="7649"/>
                      <a:pt x="3870" y="8777"/>
                      <a:pt x="4312" y="9980"/>
                    </a:cubicBezTo>
                    <a:cubicBezTo>
                      <a:pt x="4525" y="10590"/>
                      <a:pt x="4754" y="11230"/>
                      <a:pt x="4982" y="11885"/>
                    </a:cubicBezTo>
                    <a:cubicBezTo>
                      <a:pt x="9705" y="25719"/>
                      <a:pt x="15053" y="50371"/>
                      <a:pt x="7572" y="79136"/>
                    </a:cubicBezTo>
                    <a:cubicBezTo>
                      <a:pt x="8045" y="78496"/>
                      <a:pt x="8517" y="77871"/>
                      <a:pt x="8989" y="77216"/>
                    </a:cubicBezTo>
                    <a:cubicBezTo>
                      <a:pt x="15038" y="62651"/>
                      <a:pt x="25170" y="28004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14"/>
              <p:cNvSpPr/>
              <p:nvPr/>
            </p:nvSpPr>
            <p:spPr>
              <a:xfrm>
                <a:off x="301249" y="2733463"/>
                <a:ext cx="93414" cy="276332"/>
              </a:xfrm>
              <a:custGeom>
                <a:avLst/>
                <a:gdLst/>
                <a:ahLst/>
                <a:cxnLst/>
                <a:rect l="l" t="t" r="r" b="b"/>
                <a:pathLst>
                  <a:path w="27334" h="80858" extrusionOk="0">
                    <a:moveTo>
                      <a:pt x="12250" y="0"/>
                    </a:moveTo>
                    <a:cubicBezTo>
                      <a:pt x="12250" y="0"/>
                      <a:pt x="11717" y="274"/>
                      <a:pt x="10848" y="853"/>
                    </a:cubicBezTo>
                    <a:cubicBezTo>
                      <a:pt x="10848" y="853"/>
                      <a:pt x="0" y="16546"/>
                      <a:pt x="9233" y="44961"/>
                    </a:cubicBezTo>
                    <a:cubicBezTo>
                      <a:pt x="14703" y="61843"/>
                      <a:pt x="19929" y="76591"/>
                      <a:pt x="18603" y="80857"/>
                    </a:cubicBezTo>
                    <a:cubicBezTo>
                      <a:pt x="19015" y="80293"/>
                      <a:pt x="19426" y="79730"/>
                      <a:pt x="19837" y="79181"/>
                    </a:cubicBezTo>
                    <a:cubicBezTo>
                      <a:pt x="27333" y="50401"/>
                      <a:pt x="21970" y="25764"/>
                      <a:pt x="17247" y="11915"/>
                    </a:cubicBezTo>
                    <a:cubicBezTo>
                      <a:pt x="17019" y="11260"/>
                      <a:pt x="16805" y="10635"/>
                      <a:pt x="16577" y="10025"/>
                    </a:cubicBezTo>
                    <a:cubicBezTo>
                      <a:pt x="16135" y="8807"/>
                      <a:pt x="15708" y="7679"/>
                      <a:pt x="15297" y="6674"/>
                    </a:cubicBezTo>
                    <a:cubicBezTo>
                      <a:pt x="14901" y="5668"/>
                      <a:pt x="14505" y="4754"/>
                      <a:pt x="14154" y="3962"/>
                    </a:cubicBezTo>
                    <a:cubicBezTo>
                      <a:pt x="13118" y="1585"/>
                      <a:pt x="12387" y="229"/>
                      <a:pt x="12265" y="31"/>
                    </a:cubicBezTo>
                    <a:cubicBezTo>
                      <a:pt x="12265" y="15"/>
                      <a:pt x="12250" y="0"/>
                      <a:pt x="122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14"/>
              <p:cNvSpPr/>
              <p:nvPr/>
            </p:nvSpPr>
            <p:spPr>
              <a:xfrm>
                <a:off x="353523" y="2756268"/>
                <a:ext cx="4378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3353" extrusionOk="0">
                    <a:moveTo>
                      <a:pt x="1" y="1"/>
                    </a:moveTo>
                    <a:cubicBezTo>
                      <a:pt x="412" y="1006"/>
                      <a:pt x="839" y="2134"/>
                      <a:pt x="1281" y="3352"/>
                    </a:cubicBezTo>
                    <a:cubicBezTo>
                      <a:pt x="839" y="2134"/>
                      <a:pt x="412" y="1006"/>
                      <a:pt x="1" y="1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14"/>
              <p:cNvSpPr/>
              <p:nvPr/>
            </p:nvSpPr>
            <p:spPr>
              <a:xfrm>
                <a:off x="360190" y="2774231"/>
                <a:ext cx="34418" cy="229837"/>
              </a:xfrm>
              <a:custGeom>
                <a:avLst/>
                <a:gdLst/>
                <a:ahLst/>
                <a:cxnLst/>
                <a:rect l="l" t="t" r="r" b="b"/>
                <a:pathLst>
                  <a:path w="10071" h="67253" extrusionOk="0">
                    <a:moveTo>
                      <a:pt x="2590" y="67252"/>
                    </a:moveTo>
                    <a:cubicBezTo>
                      <a:pt x="10071" y="38472"/>
                      <a:pt x="4723" y="13835"/>
                      <a:pt x="0" y="1"/>
                    </a:cubicBezTo>
                    <a:cubicBezTo>
                      <a:pt x="4723" y="13835"/>
                      <a:pt x="10071" y="38472"/>
                      <a:pt x="2590" y="67252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14"/>
              <p:cNvSpPr/>
              <p:nvPr/>
            </p:nvSpPr>
            <p:spPr>
              <a:xfrm>
                <a:off x="278232" y="2736378"/>
                <a:ext cx="91124" cy="277791"/>
              </a:xfrm>
              <a:custGeom>
                <a:avLst/>
                <a:gdLst/>
                <a:ahLst/>
                <a:cxnLst/>
                <a:rect l="l" t="t" r="r" b="b"/>
                <a:pathLst>
                  <a:path w="26664" h="81285" extrusionOk="0">
                    <a:moveTo>
                      <a:pt x="17583" y="0"/>
                    </a:moveTo>
                    <a:lnTo>
                      <a:pt x="17583" y="0"/>
                    </a:lnTo>
                    <a:cubicBezTo>
                      <a:pt x="13104" y="3002"/>
                      <a:pt x="1" y="14155"/>
                      <a:pt x="7345" y="38166"/>
                    </a:cubicBezTo>
                    <a:cubicBezTo>
                      <a:pt x="13256" y="57409"/>
                      <a:pt x="21544" y="64509"/>
                      <a:pt x="24378" y="81284"/>
                    </a:cubicBezTo>
                    <a:cubicBezTo>
                      <a:pt x="24698" y="80873"/>
                      <a:pt x="25018" y="80446"/>
                      <a:pt x="25323" y="80019"/>
                    </a:cubicBezTo>
                    <a:lnTo>
                      <a:pt x="25338" y="80004"/>
                    </a:lnTo>
                    <a:cubicBezTo>
                      <a:pt x="26664" y="75738"/>
                      <a:pt x="21438" y="60990"/>
                      <a:pt x="15953" y="44093"/>
                    </a:cubicBezTo>
                    <a:cubicBezTo>
                      <a:pt x="6736" y="15695"/>
                      <a:pt x="17582" y="2"/>
                      <a:pt x="17583" y="0"/>
                    </a:cubicBezTo>
                    <a:close/>
                  </a:path>
                </a:pathLst>
              </a:custGeom>
              <a:solidFill>
                <a:srgbClr val="214901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14"/>
              <p:cNvSpPr/>
              <p:nvPr/>
            </p:nvSpPr>
            <p:spPr>
              <a:xfrm>
                <a:off x="288872" y="2159234"/>
                <a:ext cx="653361" cy="950458"/>
              </a:xfrm>
              <a:custGeom>
                <a:avLst/>
                <a:gdLst/>
                <a:ahLst/>
                <a:cxnLst/>
                <a:rect l="l" t="t" r="r" b="b"/>
                <a:pathLst>
                  <a:path w="191181" h="278115" extrusionOk="0">
                    <a:moveTo>
                      <a:pt x="154188" y="3197"/>
                    </a:moveTo>
                    <a:cubicBezTo>
                      <a:pt x="155072" y="4233"/>
                      <a:pt x="156245" y="5772"/>
                      <a:pt x="157418" y="7814"/>
                    </a:cubicBezTo>
                    <a:cubicBezTo>
                      <a:pt x="159566" y="11547"/>
                      <a:pt x="162095" y="17793"/>
                      <a:pt x="161989" y="26249"/>
                    </a:cubicBezTo>
                    <a:cubicBezTo>
                      <a:pt x="161882" y="35985"/>
                      <a:pt x="158378" y="46589"/>
                      <a:pt x="151583" y="57742"/>
                    </a:cubicBezTo>
                    <a:cubicBezTo>
                      <a:pt x="143233" y="71485"/>
                      <a:pt x="129871" y="86081"/>
                      <a:pt x="111847" y="101149"/>
                    </a:cubicBezTo>
                    <a:cubicBezTo>
                      <a:pt x="122802" y="87239"/>
                      <a:pt x="131822" y="73694"/>
                      <a:pt x="138663" y="60804"/>
                    </a:cubicBezTo>
                    <a:cubicBezTo>
                      <a:pt x="144833" y="49195"/>
                      <a:pt x="149267" y="38088"/>
                      <a:pt x="151872" y="27788"/>
                    </a:cubicBezTo>
                    <a:cubicBezTo>
                      <a:pt x="155041" y="15173"/>
                      <a:pt x="154676" y="6976"/>
                      <a:pt x="154188" y="3197"/>
                    </a:cubicBezTo>
                    <a:close/>
                    <a:moveTo>
                      <a:pt x="152984" y="1918"/>
                    </a:moveTo>
                    <a:lnTo>
                      <a:pt x="153045" y="1963"/>
                    </a:lnTo>
                    <a:cubicBezTo>
                      <a:pt x="153243" y="3015"/>
                      <a:pt x="153518" y="4965"/>
                      <a:pt x="153563" y="7768"/>
                    </a:cubicBezTo>
                    <a:cubicBezTo>
                      <a:pt x="153639" y="11821"/>
                      <a:pt x="153243" y="18586"/>
                      <a:pt x="150943" y="27666"/>
                    </a:cubicBezTo>
                    <a:cubicBezTo>
                      <a:pt x="148353" y="37890"/>
                      <a:pt x="143934" y="48920"/>
                      <a:pt x="137809" y="60439"/>
                    </a:cubicBezTo>
                    <a:cubicBezTo>
                      <a:pt x="130420" y="74319"/>
                      <a:pt x="120532" y="88976"/>
                      <a:pt x="108373" y="104013"/>
                    </a:cubicBezTo>
                    <a:cubicBezTo>
                      <a:pt x="108419" y="103145"/>
                      <a:pt x="108511" y="102033"/>
                      <a:pt x="108617" y="100692"/>
                    </a:cubicBezTo>
                    <a:cubicBezTo>
                      <a:pt x="109577" y="88976"/>
                      <a:pt x="112152" y="66152"/>
                      <a:pt x="118719" y="45081"/>
                    </a:cubicBezTo>
                    <a:cubicBezTo>
                      <a:pt x="122467" y="33014"/>
                      <a:pt x="127007" y="23294"/>
                      <a:pt x="132187" y="16194"/>
                    </a:cubicBezTo>
                    <a:cubicBezTo>
                      <a:pt x="138236" y="7936"/>
                      <a:pt x="145229" y="3121"/>
                      <a:pt x="152984" y="1918"/>
                    </a:cubicBezTo>
                    <a:close/>
                    <a:moveTo>
                      <a:pt x="71609" y="50505"/>
                    </a:moveTo>
                    <a:cubicBezTo>
                      <a:pt x="84087" y="62556"/>
                      <a:pt x="91462" y="78006"/>
                      <a:pt x="93534" y="96533"/>
                    </a:cubicBezTo>
                    <a:cubicBezTo>
                      <a:pt x="94920" y="108919"/>
                      <a:pt x="93656" y="120316"/>
                      <a:pt x="92086" y="128528"/>
                    </a:cubicBezTo>
                    <a:cubicBezTo>
                      <a:pt x="96063" y="89996"/>
                      <a:pt x="80080" y="62221"/>
                      <a:pt x="71609" y="50505"/>
                    </a:cubicBezTo>
                    <a:close/>
                    <a:moveTo>
                      <a:pt x="162136" y="102106"/>
                    </a:moveTo>
                    <a:cubicBezTo>
                      <a:pt x="170429" y="102106"/>
                      <a:pt x="178839" y="104063"/>
                      <a:pt x="186915" y="108950"/>
                    </a:cubicBezTo>
                    <a:cubicBezTo>
                      <a:pt x="184697" y="108676"/>
                      <a:pt x="181405" y="108402"/>
                      <a:pt x="177161" y="108402"/>
                    </a:cubicBezTo>
                    <a:cubicBezTo>
                      <a:pt x="173621" y="108402"/>
                      <a:pt x="169419" y="108592"/>
                      <a:pt x="164625" y="109133"/>
                    </a:cubicBezTo>
                    <a:cubicBezTo>
                      <a:pt x="155163" y="110214"/>
                      <a:pt x="145275" y="112439"/>
                      <a:pt x="135219" y="115730"/>
                    </a:cubicBezTo>
                    <a:cubicBezTo>
                      <a:pt x="123518" y="119569"/>
                      <a:pt x="111558" y="124902"/>
                      <a:pt x="99643" y="131590"/>
                    </a:cubicBezTo>
                    <a:cubicBezTo>
                      <a:pt x="107563" y="124352"/>
                      <a:pt x="134179" y="102106"/>
                      <a:pt x="162136" y="102106"/>
                    </a:cubicBezTo>
                    <a:close/>
                    <a:moveTo>
                      <a:pt x="66338" y="45843"/>
                    </a:moveTo>
                    <a:cubicBezTo>
                      <a:pt x="66825" y="46239"/>
                      <a:pt x="67313" y="46650"/>
                      <a:pt x="67785" y="47046"/>
                    </a:cubicBezTo>
                    <a:cubicBezTo>
                      <a:pt x="74702" y="55457"/>
                      <a:pt x="98485" y="88595"/>
                      <a:pt x="89953" y="137030"/>
                    </a:cubicBezTo>
                    <a:cubicBezTo>
                      <a:pt x="89847" y="137243"/>
                      <a:pt x="89725" y="137487"/>
                      <a:pt x="89603" y="137730"/>
                    </a:cubicBezTo>
                    <a:cubicBezTo>
                      <a:pt x="85946" y="127690"/>
                      <a:pt x="80934" y="120971"/>
                      <a:pt x="75647" y="113886"/>
                    </a:cubicBezTo>
                    <a:cubicBezTo>
                      <a:pt x="71030" y="107685"/>
                      <a:pt x="66246" y="101286"/>
                      <a:pt x="61447" y="91794"/>
                    </a:cubicBezTo>
                    <a:cubicBezTo>
                      <a:pt x="57882" y="84755"/>
                      <a:pt x="55962" y="77945"/>
                      <a:pt x="55718" y="71530"/>
                    </a:cubicBezTo>
                    <a:cubicBezTo>
                      <a:pt x="55535" y="66426"/>
                      <a:pt x="56404" y="61566"/>
                      <a:pt x="58323" y="57072"/>
                    </a:cubicBezTo>
                    <a:cubicBezTo>
                      <a:pt x="60959" y="50871"/>
                      <a:pt x="64890" y="47092"/>
                      <a:pt x="66338" y="45843"/>
                    </a:cubicBezTo>
                    <a:close/>
                    <a:moveTo>
                      <a:pt x="177123" y="109334"/>
                    </a:moveTo>
                    <a:cubicBezTo>
                      <a:pt x="182946" y="109334"/>
                      <a:pt x="186947" y="109855"/>
                      <a:pt x="188819" y="110169"/>
                    </a:cubicBezTo>
                    <a:cubicBezTo>
                      <a:pt x="188880" y="110199"/>
                      <a:pt x="188941" y="110245"/>
                      <a:pt x="189002" y="110275"/>
                    </a:cubicBezTo>
                    <a:cubicBezTo>
                      <a:pt x="187798" y="112896"/>
                      <a:pt x="182740" y="122632"/>
                      <a:pt x="171054" y="130082"/>
                    </a:cubicBezTo>
                    <a:cubicBezTo>
                      <a:pt x="163116" y="135156"/>
                      <a:pt x="153685" y="138188"/>
                      <a:pt x="143050" y="139117"/>
                    </a:cubicBezTo>
                    <a:cubicBezTo>
                      <a:pt x="140761" y="139313"/>
                      <a:pt x="138414" y="139411"/>
                      <a:pt x="136011" y="139411"/>
                    </a:cubicBezTo>
                    <a:cubicBezTo>
                      <a:pt x="124804" y="139411"/>
                      <a:pt x="112385" y="137278"/>
                      <a:pt x="98973" y="133038"/>
                    </a:cubicBezTo>
                    <a:cubicBezTo>
                      <a:pt x="111192" y="126090"/>
                      <a:pt x="123457" y="120575"/>
                      <a:pt x="135463" y="116629"/>
                    </a:cubicBezTo>
                    <a:cubicBezTo>
                      <a:pt x="145458" y="113353"/>
                      <a:pt x="155270" y="111144"/>
                      <a:pt x="164670" y="110062"/>
                    </a:cubicBezTo>
                    <a:cubicBezTo>
                      <a:pt x="169439" y="109523"/>
                      <a:pt x="173612" y="109334"/>
                      <a:pt x="177123" y="109334"/>
                    </a:cubicBezTo>
                    <a:close/>
                    <a:moveTo>
                      <a:pt x="136044" y="150934"/>
                    </a:moveTo>
                    <a:cubicBezTo>
                      <a:pt x="142243" y="150934"/>
                      <a:pt x="148440" y="151743"/>
                      <a:pt x="154615" y="153362"/>
                    </a:cubicBezTo>
                    <a:cubicBezTo>
                      <a:pt x="153700" y="153337"/>
                      <a:pt x="152781" y="153325"/>
                      <a:pt x="151859" y="153325"/>
                    </a:cubicBezTo>
                    <a:cubicBezTo>
                      <a:pt x="143798" y="153325"/>
                      <a:pt x="135469" y="154281"/>
                      <a:pt x="126992" y="156181"/>
                    </a:cubicBezTo>
                    <a:cubicBezTo>
                      <a:pt x="117698" y="158268"/>
                      <a:pt x="108206" y="161483"/>
                      <a:pt x="98760" y="165765"/>
                    </a:cubicBezTo>
                    <a:cubicBezTo>
                      <a:pt x="86784" y="171189"/>
                      <a:pt x="77764" y="177009"/>
                      <a:pt x="73361" y="180071"/>
                    </a:cubicBezTo>
                    <a:cubicBezTo>
                      <a:pt x="73605" y="179675"/>
                      <a:pt x="73803" y="179324"/>
                      <a:pt x="73940" y="179081"/>
                    </a:cubicBezTo>
                    <a:cubicBezTo>
                      <a:pt x="81040" y="172194"/>
                      <a:pt x="92559" y="162748"/>
                      <a:pt x="107307" y="156745"/>
                    </a:cubicBezTo>
                    <a:cubicBezTo>
                      <a:pt x="116835" y="152875"/>
                      <a:pt x="126441" y="150934"/>
                      <a:pt x="136044" y="150934"/>
                    </a:cubicBezTo>
                    <a:close/>
                    <a:moveTo>
                      <a:pt x="151869" y="154258"/>
                    </a:moveTo>
                    <a:cubicBezTo>
                      <a:pt x="154074" y="154258"/>
                      <a:pt x="156260" y="154330"/>
                      <a:pt x="158424" y="154475"/>
                    </a:cubicBezTo>
                    <a:cubicBezTo>
                      <a:pt x="158774" y="154581"/>
                      <a:pt x="159124" y="154703"/>
                      <a:pt x="159475" y="154810"/>
                    </a:cubicBezTo>
                    <a:cubicBezTo>
                      <a:pt x="159201" y="156699"/>
                      <a:pt x="158165" y="162108"/>
                      <a:pt x="154340" y="167776"/>
                    </a:cubicBezTo>
                    <a:cubicBezTo>
                      <a:pt x="151567" y="171905"/>
                      <a:pt x="147896" y="175348"/>
                      <a:pt x="143416" y="177999"/>
                    </a:cubicBezTo>
                    <a:cubicBezTo>
                      <a:pt x="137809" y="181351"/>
                      <a:pt x="130907" y="183469"/>
                      <a:pt x="122909" y="184307"/>
                    </a:cubicBezTo>
                    <a:cubicBezTo>
                      <a:pt x="118296" y="184791"/>
                      <a:pt x="114173" y="184966"/>
                      <a:pt x="110349" y="184966"/>
                    </a:cubicBezTo>
                    <a:cubicBezTo>
                      <a:pt x="105267" y="184966"/>
                      <a:pt x="100714" y="184657"/>
                      <a:pt x="96246" y="184352"/>
                    </a:cubicBezTo>
                    <a:cubicBezTo>
                      <a:pt x="92285" y="184085"/>
                      <a:pt x="88421" y="183824"/>
                      <a:pt x="84431" y="183824"/>
                    </a:cubicBezTo>
                    <a:cubicBezTo>
                      <a:pt x="80010" y="183824"/>
                      <a:pt x="75435" y="184144"/>
                      <a:pt x="70406" y="185129"/>
                    </a:cubicBezTo>
                    <a:cubicBezTo>
                      <a:pt x="70954" y="184185"/>
                      <a:pt x="71609" y="183073"/>
                      <a:pt x="72219" y="182021"/>
                    </a:cubicBezTo>
                    <a:cubicBezTo>
                      <a:pt x="75616" y="179568"/>
                      <a:pt x="85413" y="172834"/>
                      <a:pt x="99141" y="166618"/>
                    </a:cubicBezTo>
                    <a:cubicBezTo>
                      <a:pt x="108526" y="162367"/>
                      <a:pt x="117972" y="159167"/>
                      <a:pt x="127190" y="157095"/>
                    </a:cubicBezTo>
                    <a:cubicBezTo>
                      <a:pt x="135610" y="155208"/>
                      <a:pt x="143870" y="154258"/>
                      <a:pt x="151869" y="154258"/>
                    </a:cubicBezTo>
                    <a:close/>
                    <a:moveTo>
                      <a:pt x="49974" y="106832"/>
                    </a:moveTo>
                    <a:lnTo>
                      <a:pt x="49974" y="106832"/>
                    </a:lnTo>
                    <a:cubicBezTo>
                      <a:pt x="61477" y="116613"/>
                      <a:pt x="67633" y="130432"/>
                      <a:pt x="68242" y="147939"/>
                    </a:cubicBezTo>
                    <a:cubicBezTo>
                      <a:pt x="68775" y="163464"/>
                      <a:pt x="64829" y="178624"/>
                      <a:pt x="61416" y="188634"/>
                    </a:cubicBezTo>
                    <a:cubicBezTo>
                      <a:pt x="61142" y="189060"/>
                      <a:pt x="60746" y="189700"/>
                      <a:pt x="60289" y="190462"/>
                    </a:cubicBezTo>
                    <a:cubicBezTo>
                      <a:pt x="62148" y="180924"/>
                      <a:pt x="62833" y="170884"/>
                      <a:pt x="62361" y="160539"/>
                    </a:cubicBezTo>
                    <a:cubicBezTo>
                      <a:pt x="61919" y="151108"/>
                      <a:pt x="60502" y="141402"/>
                      <a:pt x="58156" y="131682"/>
                    </a:cubicBezTo>
                    <a:cubicBezTo>
                      <a:pt x="55551" y="120895"/>
                      <a:pt x="52153" y="111845"/>
                      <a:pt x="49974" y="106832"/>
                    </a:cubicBezTo>
                    <a:close/>
                    <a:moveTo>
                      <a:pt x="48313" y="105476"/>
                    </a:moveTo>
                    <a:cubicBezTo>
                      <a:pt x="48329" y="105476"/>
                      <a:pt x="48344" y="105491"/>
                      <a:pt x="48359" y="105506"/>
                    </a:cubicBezTo>
                    <a:cubicBezTo>
                      <a:pt x="50416" y="109925"/>
                      <a:pt x="54332" y="119813"/>
                      <a:pt x="57257" y="131926"/>
                    </a:cubicBezTo>
                    <a:cubicBezTo>
                      <a:pt x="59588" y="141570"/>
                      <a:pt x="60990" y="151229"/>
                      <a:pt x="61432" y="160600"/>
                    </a:cubicBezTo>
                    <a:cubicBezTo>
                      <a:pt x="61950" y="171783"/>
                      <a:pt x="61081" y="182600"/>
                      <a:pt x="58857" y="192778"/>
                    </a:cubicBezTo>
                    <a:cubicBezTo>
                      <a:pt x="57973" y="194225"/>
                      <a:pt x="57059" y="195703"/>
                      <a:pt x="56434" y="196709"/>
                    </a:cubicBezTo>
                    <a:cubicBezTo>
                      <a:pt x="38623" y="176948"/>
                      <a:pt x="30289" y="157689"/>
                      <a:pt x="31676" y="139483"/>
                    </a:cubicBezTo>
                    <a:cubicBezTo>
                      <a:pt x="32544" y="128117"/>
                      <a:pt x="37161" y="119356"/>
                      <a:pt x="40878" y="114008"/>
                    </a:cubicBezTo>
                    <a:cubicBezTo>
                      <a:pt x="44032" y="109468"/>
                      <a:pt x="47095" y="106558"/>
                      <a:pt x="48313" y="105476"/>
                    </a:cubicBezTo>
                    <a:close/>
                    <a:moveTo>
                      <a:pt x="97084" y="199098"/>
                    </a:moveTo>
                    <a:cubicBezTo>
                      <a:pt x="106161" y="199098"/>
                      <a:pt x="116088" y="201170"/>
                      <a:pt x="126718" y="206353"/>
                    </a:cubicBezTo>
                    <a:cubicBezTo>
                      <a:pt x="122215" y="205592"/>
                      <a:pt x="114864" y="204648"/>
                      <a:pt x="106026" y="204648"/>
                    </a:cubicBezTo>
                    <a:cubicBezTo>
                      <a:pt x="104068" y="204648"/>
                      <a:pt x="102037" y="204694"/>
                      <a:pt x="99948" y="204799"/>
                    </a:cubicBezTo>
                    <a:cubicBezTo>
                      <a:pt x="89466" y="205332"/>
                      <a:pt x="79593" y="207221"/>
                      <a:pt x="70604" y="210391"/>
                    </a:cubicBezTo>
                    <a:cubicBezTo>
                      <a:pt x="61234" y="213712"/>
                      <a:pt x="52793" y="218466"/>
                      <a:pt x="45449" y="224529"/>
                    </a:cubicBezTo>
                    <a:cubicBezTo>
                      <a:pt x="46180" y="223463"/>
                      <a:pt x="46927" y="222366"/>
                      <a:pt x="47658" y="221269"/>
                    </a:cubicBezTo>
                    <a:cubicBezTo>
                      <a:pt x="57559" y="211639"/>
                      <a:pt x="74753" y="199098"/>
                      <a:pt x="97084" y="199098"/>
                    </a:cubicBezTo>
                    <a:close/>
                    <a:moveTo>
                      <a:pt x="106045" y="205575"/>
                    </a:moveTo>
                    <a:cubicBezTo>
                      <a:pt x="117283" y="205575"/>
                      <a:pt x="126085" y="207120"/>
                      <a:pt x="129628" y="207846"/>
                    </a:cubicBezTo>
                    <a:cubicBezTo>
                      <a:pt x="129826" y="207953"/>
                      <a:pt x="130024" y="208059"/>
                      <a:pt x="130237" y="208166"/>
                    </a:cubicBezTo>
                    <a:cubicBezTo>
                      <a:pt x="128972" y="210863"/>
                      <a:pt x="123960" y="220431"/>
                      <a:pt x="112518" y="227790"/>
                    </a:cubicBezTo>
                    <a:cubicBezTo>
                      <a:pt x="104641" y="232848"/>
                      <a:pt x="95316" y="235911"/>
                      <a:pt x="84804" y="236886"/>
                    </a:cubicBezTo>
                    <a:cubicBezTo>
                      <a:pt x="82360" y="237111"/>
                      <a:pt x="79850" y="237224"/>
                      <a:pt x="77276" y="237224"/>
                    </a:cubicBezTo>
                    <a:cubicBezTo>
                      <a:pt x="66275" y="237224"/>
                      <a:pt x="54110" y="235168"/>
                      <a:pt x="40985" y="231081"/>
                    </a:cubicBezTo>
                    <a:cubicBezTo>
                      <a:pt x="41396" y="230471"/>
                      <a:pt x="41823" y="229862"/>
                      <a:pt x="42234" y="229268"/>
                    </a:cubicBezTo>
                    <a:lnTo>
                      <a:pt x="42280" y="229192"/>
                    </a:lnTo>
                    <a:cubicBezTo>
                      <a:pt x="42646" y="228658"/>
                      <a:pt x="43027" y="228095"/>
                      <a:pt x="43423" y="227516"/>
                    </a:cubicBezTo>
                    <a:cubicBezTo>
                      <a:pt x="51254" y="220416"/>
                      <a:pt x="60487" y="214961"/>
                      <a:pt x="70893" y="211274"/>
                    </a:cubicBezTo>
                    <a:cubicBezTo>
                      <a:pt x="79806" y="208120"/>
                      <a:pt x="89588" y="206262"/>
                      <a:pt x="99963" y="205728"/>
                    </a:cubicBezTo>
                    <a:cubicBezTo>
                      <a:pt x="102054" y="205622"/>
                      <a:pt x="104086" y="205575"/>
                      <a:pt x="106045" y="205575"/>
                    </a:cubicBezTo>
                    <a:close/>
                    <a:moveTo>
                      <a:pt x="18009" y="173641"/>
                    </a:moveTo>
                    <a:lnTo>
                      <a:pt x="18009" y="173641"/>
                    </a:lnTo>
                    <a:cubicBezTo>
                      <a:pt x="26450" y="184748"/>
                      <a:pt x="30640" y="197775"/>
                      <a:pt x="30487" y="212447"/>
                    </a:cubicBezTo>
                    <a:cubicBezTo>
                      <a:pt x="30366" y="224468"/>
                      <a:pt x="27364" y="235240"/>
                      <a:pt x="24469" y="242873"/>
                    </a:cubicBezTo>
                    <a:cubicBezTo>
                      <a:pt x="31310" y="210589"/>
                      <a:pt x="22549" y="184291"/>
                      <a:pt x="18009" y="173641"/>
                    </a:cubicBezTo>
                    <a:close/>
                    <a:moveTo>
                      <a:pt x="15008" y="169970"/>
                    </a:moveTo>
                    <a:cubicBezTo>
                      <a:pt x="15236" y="170229"/>
                      <a:pt x="15465" y="170488"/>
                      <a:pt x="15693" y="170747"/>
                    </a:cubicBezTo>
                    <a:cubicBezTo>
                      <a:pt x="17247" y="174007"/>
                      <a:pt x="20584" y="181686"/>
                      <a:pt x="23052" y="192443"/>
                    </a:cubicBezTo>
                    <a:cubicBezTo>
                      <a:pt x="24926" y="200594"/>
                      <a:pt x="25932" y="208943"/>
                      <a:pt x="26039" y="217247"/>
                    </a:cubicBezTo>
                    <a:cubicBezTo>
                      <a:pt x="26176" y="227135"/>
                      <a:pt x="25033" y="237008"/>
                      <a:pt x="22656" y="246591"/>
                    </a:cubicBezTo>
                    <a:cubicBezTo>
                      <a:pt x="22199" y="247200"/>
                      <a:pt x="21651" y="247962"/>
                      <a:pt x="21133" y="248663"/>
                    </a:cubicBezTo>
                    <a:cubicBezTo>
                      <a:pt x="19426" y="240436"/>
                      <a:pt x="16379" y="234402"/>
                      <a:pt x="13149" y="228049"/>
                    </a:cubicBezTo>
                    <a:cubicBezTo>
                      <a:pt x="10178" y="222198"/>
                      <a:pt x="7100" y="216150"/>
                      <a:pt x="4449" y="207526"/>
                    </a:cubicBezTo>
                    <a:cubicBezTo>
                      <a:pt x="2499" y="201142"/>
                      <a:pt x="1874" y="195170"/>
                      <a:pt x="2590" y="189792"/>
                    </a:cubicBezTo>
                    <a:cubicBezTo>
                      <a:pt x="3169" y="185510"/>
                      <a:pt x="4586" y="181579"/>
                      <a:pt x="6826" y="178121"/>
                    </a:cubicBezTo>
                    <a:cubicBezTo>
                      <a:pt x="9843" y="173443"/>
                      <a:pt x="13576" y="170853"/>
                      <a:pt x="15008" y="169970"/>
                    </a:cubicBezTo>
                    <a:close/>
                    <a:moveTo>
                      <a:pt x="108831" y="106025"/>
                    </a:moveTo>
                    <a:lnTo>
                      <a:pt x="108831" y="106025"/>
                    </a:lnTo>
                    <a:cubicBezTo>
                      <a:pt x="106286" y="112058"/>
                      <a:pt x="102477" y="120651"/>
                      <a:pt x="97297" y="131316"/>
                    </a:cubicBezTo>
                    <a:cubicBezTo>
                      <a:pt x="97297" y="131316"/>
                      <a:pt x="97297" y="131316"/>
                      <a:pt x="97297" y="131331"/>
                    </a:cubicBezTo>
                    <a:cubicBezTo>
                      <a:pt x="97023" y="131895"/>
                      <a:pt x="96748" y="132474"/>
                      <a:pt x="96444" y="133053"/>
                    </a:cubicBezTo>
                    <a:cubicBezTo>
                      <a:pt x="96444" y="133053"/>
                      <a:pt x="96444" y="133068"/>
                      <a:pt x="96444" y="133068"/>
                    </a:cubicBezTo>
                    <a:cubicBezTo>
                      <a:pt x="89237" y="147817"/>
                      <a:pt x="81147" y="162961"/>
                      <a:pt x="72401" y="178045"/>
                    </a:cubicBezTo>
                    <a:cubicBezTo>
                      <a:pt x="71655" y="179324"/>
                      <a:pt x="68562" y="184596"/>
                      <a:pt x="67739" y="185998"/>
                    </a:cubicBezTo>
                    <a:cubicBezTo>
                      <a:pt x="60883" y="197501"/>
                      <a:pt x="53616" y="208989"/>
                      <a:pt x="46165" y="220157"/>
                    </a:cubicBezTo>
                    <a:cubicBezTo>
                      <a:pt x="44322" y="222899"/>
                      <a:pt x="42402" y="225718"/>
                      <a:pt x="40756" y="228140"/>
                    </a:cubicBezTo>
                    <a:lnTo>
                      <a:pt x="40695" y="228217"/>
                    </a:lnTo>
                    <a:cubicBezTo>
                      <a:pt x="40056" y="229161"/>
                      <a:pt x="39400" y="230121"/>
                      <a:pt x="38745" y="231066"/>
                    </a:cubicBezTo>
                    <a:cubicBezTo>
                      <a:pt x="28720" y="245555"/>
                      <a:pt x="17522" y="260562"/>
                      <a:pt x="5440" y="275676"/>
                    </a:cubicBezTo>
                    <a:cubicBezTo>
                      <a:pt x="5151" y="276043"/>
                      <a:pt x="4749" y="276255"/>
                      <a:pt x="4387" y="276255"/>
                    </a:cubicBezTo>
                    <a:cubicBezTo>
                      <a:pt x="4252" y="276255"/>
                      <a:pt x="4123" y="276226"/>
                      <a:pt x="4007" y="276164"/>
                    </a:cubicBezTo>
                    <a:cubicBezTo>
                      <a:pt x="3946" y="276133"/>
                      <a:pt x="3885" y="276088"/>
                      <a:pt x="3794" y="276027"/>
                    </a:cubicBezTo>
                    <a:cubicBezTo>
                      <a:pt x="3352" y="275570"/>
                      <a:pt x="3383" y="274656"/>
                      <a:pt x="3885" y="274016"/>
                    </a:cubicBezTo>
                    <a:cubicBezTo>
                      <a:pt x="9797" y="266687"/>
                      <a:pt x="15663" y="259100"/>
                      <a:pt x="21346" y="251482"/>
                    </a:cubicBezTo>
                    <a:cubicBezTo>
                      <a:pt x="22108" y="250446"/>
                      <a:pt x="24500" y="247216"/>
                      <a:pt x="24957" y="246576"/>
                    </a:cubicBezTo>
                    <a:cubicBezTo>
                      <a:pt x="36338" y="231050"/>
                      <a:pt x="47247" y="214961"/>
                      <a:pt x="57364" y="198735"/>
                    </a:cubicBezTo>
                    <a:cubicBezTo>
                      <a:pt x="58141" y="197486"/>
                      <a:pt x="61965" y="191285"/>
                      <a:pt x="63047" y="189502"/>
                    </a:cubicBezTo>
                    <a:cubicBezTo>
                      <a:pt x="72874" y="173276"/>
                      <a:pt x="82031" y="156791"/>
                      <a:pt x="90273" y="140534"/>
                    </a:cubicBezTo>
                    <a:cubicBezTo>
                      <a:pt x="90502" y="140092"/>
                      <a:pt x="91629" y="137837"/>
                      <a:pt x="91980" y="137136"/>
                    </a:cubicBezTo>
                    <a:cubicBezTo>
                      <a:pt x="98653" y="123774"/>
                      <a:pt x="103422" y="113094"/>
                      <a:pt x="106393" y="106131"/>
                    </a:cubicBezTo>
                    <a:cubicBezTo>
                      <a:pt x="106423" y="106451"/>
                      <a:pt x="106606" y="106725"/>
                      <a:pt x="106896" y="106878"/>
                    </a:cubicBezTo>
                    <a:cubicBezTo>
                      <a:pt x="107017" y="106939"/>
                      <a:pt x="107170" y="106969"/>
                      <a:pt x="107307" y="106969"/>
                    </a:cubicBezTo>
                    <a:cubicBezTo>
                      <a:pt x="107520" y="106969"/>
                      <a:pt x="107718" y="106908"/>
                      <a:pt x="107886" y="106771"/>
                    </a:cubicBezTo>
                    <a:cubicBezTo>
                      <a:pt x="108206" y="106527"/>
                      <a:pt x="108511" y="106268"/>
                      <a:pt x="108831" y="106025"/>
                    </a:cubicBezTo>
                    <a:close/>
                    <a:moveTo>
                      <a:pt x="153316" y="0"/>
                    </a:moveTo>
                    <a:cubicBezTo>
                      <a:pt x="153266" y="0"/>
                      <a:pt x="153216" y="4"/>
                      <a:pt x="153167" y="13"/>
                    </a:cubicBezTo>
                    <a:cubicBezTo>
                      <a:pt x="144711" y="1171"/>
                      <a:pt x="137154" y="6260"/>
                      <a:pt x="130694" y="15097"/>
                    </a:cubicBezTo>
                    <a:cubicBezTo>
                      <a:pt x="125377" y="22364"/>
                      <a:pt x="120760" y="32267"/>
                      <a:pt x="116951" y="44517"/>
                    </a:cubicBezTo>
                    <a:cubicBezTo>
                      <a:pt x="110354" y="65680"/>
                      <a:pt x="107749" y="88549"/>
                      <a:pt x="106774" y="100402"/>
                    </a:cubicBezTo>
                    <a:cubicBezTo>
                      <a:pt x="104656" y="105613"/>
                      <a:pt x="100390" y="115623"/>
                      <a:pt x="93869" y="129092"/>
                    </a:cubicBezTo>
                    <a:cubicBezTo>
                      <a:pt x="95499" y="120712"/>
                      <a:pt x="96809" y="109041"/>
                      <a:pt x="95392" y="96334"/>
                    </a:cubicBezTo>
                    <a:cubicBezTo>
                      <a:pt x="94280" y="86507"/>
                      <a:pt x="91675" y="77381"/>
                      <a:pt x="87622" y="69215"/>
                    </a:cubicBezTo>
                    <a:cubicBezTo>
                      <a:pt x="82792" y="59479"/>
                      <a:pt x="75845" y="50992"/>
                      <a:pt x="66977" y="43984"/>
                    </a:cubicBezTo>
                    <a:cubicBezTo>
                      <a:pt x="66803" y="43810"/>
                      <a:pt x="66570" y="43721"/>
                      <a:pt x="66335" y="43721"/>
                    </a:cubicBezTo>
                    <a:cubicBezTo>
                      <a:pt x="66138" y="43721"/>
                      <a:pt x="65940" y="43783"/>
                      <a:pt x="65774" y="43908"/>
                    </a:cubicBezTo>
                    <a:cubicBezTo>
                      <a:pt x="65545" y="44075"/>
                      <a:pt x="60137" y="48159"/>
                      <a:pt x="56663" y="56264"/>
                    </a:cubicBezTo>
                    <a:cubicBezTo>
                      <a:pt x="54621" y="61002"/>
                      <a:pt x="53676" y="66137"/>
                      <a:pt x="53875" y="71530"/>
                    </a:cubicBezTo>
                    <a:cubicBezTo>
                      <a:pt x="54118" y="78234"/>
                      <a:pt x="56099" y="85334"/>
                      <a:pt x="59801" y="92632"/>
                    </a:cubicBezTo>
                    <a:cubicBezTo>
                      <a:pt x="64677" y="102261"/>
                      <a:pt x="69720" y="109026"/>
                      <a:pt x="74169" y="114998"/>
                    </a:cubicBezTo>
                    <a:cubicBezTo>
                      <a:pt x="79898" y="122677"/>
                      <a:pt x="84849" y="129305"/>
                      <a:pt x="88445" y="140046"/>
                    </a:cubicBezTo>
                    <a:cubicBezTo>
                      <a:pt x="81406" y="153911"/>
                      <a:pt x="73697" y="167928"/>
                      <a:pt x="65484" y="181823"/>
                    </a:cubicBezTo>
                    <a:cubicBezTo>
                      <a:pt x="68181" y="172286"/>
                      <a:pt x="70527" y="160203"/>
                      <a:pt x="70101" y="147862"/>
                    </a:cubicBezTo>
                    <a:cubicBezTo>
                      <a:pt x="69430" y="128680"/>
                      <a:pt x="62285" y="113764"/>
                      <a:pt x="48862" y="103541"/>
                    </a:cubicBezTo>
                    <a:cubicBezTo>
                      <a:pt x="48689" y="103413"/>
                      <a:pt x="48487" y="103349"/>
                      <a:pt x="48288" y="103349"/>
                    </a:cubicBezTo>
                    <a:cubicBezTo>
                      <a:pt x="48083" y="103349"/>
                      <a:pt x="47881" y="103417"/>
                      <a:pt x="47719" y="103556"/>
                    </a:cubicBezTo>
                    <a:cubicBezTo>
                      <a:pt x="47552" y="103693"/>
                      <a:pt x="43606" y="106878"/>
                      <a:pt x="39416" y="112881"/>
                    </a:cubicBezTo>
                    <a:cubicBezTo>
                      <a:pt x="35546" y="118427"/>
                      <a:pt x="30746" y="127507"/>
                      <a:pt x="29832" y="139315"/>
                    </a:cubicBezTo>
                    <a:cubicBezTo>
                      <a:pt x="28385" y="158192"/>
                      <a:pt x="36993" y="178045"/>
                      <a:pt x="55429" y="198354"/>
                    </a:cubicBezTo>
                    <a:cubicBezTo>
                      <a:pt x="46637" y="212417"/>
                      <a:pt x="37252" y="226373"/>
                      <a:pt x="27501" y="239948"/>
                    </a:cubicBezTo>
                    <a:cubicBezTo>
                      <a:pt x="29985" y="232528"/>
                      <a:pt x="32255" y="222975"/>
                      <a:pt x="32361" y="212478"/>
                    </a:cubicBezTo>
                    <a:cubicBezTo>
                      <a:pt x="32529" y="195444"/>
                      <a:pt x="27014" y="180543"/>
                      <a:pt x="15952" y="168218"/>
                    </a:cubicBezTo>
                    <a:cubicBezTo>
                      <a:pt x="15770" y="167985"/>
                      <a:pt x="15494" y="167860"/>
                      <a:pt x="15214" y="167860"/>
                    </a:cubicBezTo>
                    <a:cubicBezTo>
                      <a:pt x="15071" y="167860"/>
                      <a:pt x="14928" y="167892"/>
                      <a:pt x="14794" y="167959"/>
                    </a:cubicBezTo>
                    <a:cubicBezTo>
                      <a:pt x="14581" y="168065"/>
                      <a:pt x="9416" y="170731"/>
                      <a:pt x="5318" y="177039"/>
                    </a:cubicBezTo>
                    <a:cubicBezTo>
                      <a:pt x="2926" y="180726"/>
                      <a:pt x="1387" y="184916"/>
                      <a:pt x="762" y="189487"/>
                    </a:cubicBezTo>
                    <a:cubicBezTo>
                      <a:pt x="0" y="195155"/>
                      <a:pt x="640" y="201401"/>
                      <a:pt x="2682" y="208075"/>
                    </a:cubicBezTo>
                    <a:cubicBezTo>
                      <a:pt x="5379" y="216851"/>
                      <a:pt x="8624" y="223250"/>
                      <a:pt x="11503" y="228902"/>
                    </a:cubicBezTo>
                    <a:cubicBezTo>
                      <a:pt x="15023" y="235834"/>
                      <a:pt x="18070" y="241853"/>
                      <a:pt x="19624" y="250690"/>
                    </a:cubicBezTo>
                    <a:cubicBezTo>
                      <a:pt x="14033" y="258186"/>
                      <a:pt x="8258" y="265651"/>
                      <a:pt x="2453" y="272858"/>
                    </a:cubicBezTo>
                    <a:cubicBezTo>
                      <a:pt x="1326" y="274275"/>
                      <a:pt x="1372" y="276271"/>
                      <a:pt x="2545" y="277383"/>
                    </a:cubicBezTo>
                    <a:lnTo>
                      <a:pt x="2590" y="277429"/>
                    </a:lnTo>
                    <a:cubicBezTo>
                      <a:pt x="2728" y="277550"/>
                      <a:pt x="2926" y="277703"/>
                      <a:pt x="3169" y="277825"/>
                    </a:cubicBezTo>
                    <a:cubicBezTo>
                      <a:pt x="3566" y="278023"/>
                      <a:pt x="3977" y="278114"/>
                      <a:pt x="4388" y="278114"/>
                    </a:cubicBezTo>
                    <a:cubicBezTo>
                      <a:pt x="5302" y="278114"/>
                      <a:pt x="6232" y="277672"/>
                      <a:pt x="6902" y="276834"/>
                    </a:cubicBezTo>
                    <a:cubicBezTo>
                      <a:pt x="18847" y="261888"/>
                      <a:pt x="29939" y="247033"/>
                      <a:pt x="39888" y="232696"/>
                    </a:cubicBezTo>
                    <a:cubicBezTo>
                      <a:pt x="53402" y="236947"/>
                      <a:pt x="65926" y="239095"/>
                      <a:pt x="77277" y="239095"/>
                    </a:cubicBezTo>
                    <a:cubicBezTo>
                      <a:pt x="79928" y="239095"/>
                      <a:pt x="82533" y="238973"/>
                      <a:pt x="85063" y="238729"/>
                    </a:cubicBezTo>
                    <a:cubicBezTo>
                      <a:pt x="95895" y="237724"/>
                      <a:pt x="105509" y="234539"/>
                      <a:pt x="113615" y="229298"/>
                    </a:cubicBezTo>
                    <a:cubicBezTo>
                      <a:pt x="127479" y="220324"/>
                      <a:pt x="132096" y="208593"/>
                      <a:pt x="132294" y="208105"/>
                    </a:cubicBezTo>
                    <a:cubicBezTo>
                      <a:pt x="132462" y="207663"/>
                      <a:pt x="132279" y="207176"/>
                      <a:pt x="131883" y="206962"/>
                    </a:cubicBezTo>
                    <a:cubicBezTo>
                      <a:pt x="120247" y="200475"/>
                      <a:pt x="108598" y="197224"/>
                      <a:pt x="97077" y="197224"/>
                    </a:cubicBezTo>
                    <a:cubicBezTo>
                      <a:pt x="91174" y="197224"/>
                      <a:pt x="85304" y="198078"/>
                      <a:pt x="79486" y="199786"/>
                    </a:cubicBezTo>
                    <a:cubicBezTo>
                      <a:pt x="68090" y="203138"/>
                      <a:pt x="58659" y="209324"/>
                      <a:pt x="51742" y="215098"/>
                    </a:cubicBezTo>
                    <a:cubicBezTo>
                      <a:pt x="57729" y="205957"/>
                      <a:pt x="63565" y="196632"/>
                      <a:pt x="69126" y="187293"/>
                    </a:cubicBezTo>
                    <a:cubicBezTo>
                      <a:pt x="74685" y="186065"/>
                      <a:pt x="79570" y="185673"/>
                      <a:pt x="84357" y="185673"/>
                    </a:cubicBezTo>
                    <a:cubicBezTo>
                      <a:pt x="88242" y="185673"/>
                      <a:pt x="92062" y="185931"/>
                      <a:pt x="96124" y="186211"/>
                    </a:cubicBezTo>
                    <a:cubicBezTo>
                      <a:pt x="100444" y="186499"/>
                      <a:pt x="105095" y="186812"/>
                      <a:pt x="110328" y="186812"/>
                    </a:cubicBezTo>
                    <a:cubicBezTo>
                      <a:pt x="114229" y="186812"/>
                      <a:pt x="118454" y="186638"/>
                      <a:pt x="123107" y="186150"/>
                    </a:cubicBezTo>
                    <a:cubicBezTo>
                      <a:pt x="131380" y="185282"/>
                      <a:pt x="138525" y="183073"/>
                      <a:pt x="144376" y="179599"/>
                    </a:cubicBezTo>
                    <a:cubicBezTo>
                      <a:pt x="149084" y="176795"/>
                      <a:pt x="152954" y="173169"/>
                      <a:pt x="155879" y="168812"/>
                    </a:cubicBezTo>
                    <a:cubicBezTo>
                      <a:pt x="160877" y="161392"/>
                      <a:pt x="161395" y="154520"/>
                      <a:pt x="161410" y="154231"/>
                    </a:cubicBezTo>
                    <a:cubicBezTo>
                      <a:pt x="161440" y="153820"/>
                      <a:pt x="161181" y="153423"/>
                      <a:pt x="160785" y="153286"/>
                    </a:cubicBezTo>
                    <a:cubicBezTo>
                      <a:pt x="152564" y="150481"/>
                      <a:pt x="144294" y="149078"/>
                      <a:pt x="136024" y="149078"/>
                    </a:cubicBezTo>
                    <a:cubicBezTo>
                      <a:pt x="126194" y="149078"/>
                      <a:pt x="116362" y="151060"/>
                      <a:pt x="106606" y="155023"/>
                    </a:cubicBezTo>
                    <a:cubicBezTo>
                      <a:pt x="94326" y="160021"/>
                      <a:pt x="84255" y="167349"/>
                      <a:pt x="77048" y="173687"/>
                    </a:cubicBezTo>
                    <a:cubicBezTo>
                      <a:pt x="84514" y="160569"/>
                      <a:pt x="91477" y="147451"/>
                      <a:pt x="97754" y="134607"/>
                    </a:cubicBezTo>
                    <a:cubicBezTo>
                      <a:pt x="111588" y="139026"/>
                      <a:pt x="124402" y="141265"/>
                      <a:pt x="135981" y="141265"/>
                    </a:cubicBezTo>
                    <a:cubicBezTo>
                      <a:pt x="138480" y="141265"/>
                      <a:pt x="140933" y="141159"/>
                      <a:pt x="143310" y="140960"/>
                    </a:cubicBezTo>
                    <a:cubicBezTo>
                      <a:pt x="154249" y="140001"/>
                      <a:pt x="163969" y="136847"/>
                      <a:pt x="172166" y="131590"/>
                    </a:cubicBezTo>
                    <a:cubicBezTo>
                      <a:pt x="186168" y="122616"/>
                      <a:pt x="190830" y="110778"/>
                      <a:pt x="191028" y="110275"/>
                    </a:cubicBezTo>
                    <a:cubicBezTo>
                      <a:pt x="191181" y="109879"/>
                      <a:pt x="191028" y="109422"/>
                      <a:pt x="190678" y="109178"/>
                    </a:cubicBezTo>
                    <a:cubicBezTo>
                      <a:pt x="181436" y="102753"/>
                      <a:pt x="171719" y="100241"/>
                      <a:pt x="162174" y="100241"/>
                    </a:cubicBezTo>
                    <a:cubicBezTo>
                      <a:pt x="136096" y="100241"/>
                      <a:pt x="111305" y="118992"/>
                      <a:pt x="100999" y="127903"/>
                    </a:cubicBezTo>
                    <a:cubicBezTo>
                      <a:pt x="106103" y="117192"/>
                      <a:pt x="109684" y="108889"/>
                      <a:pt x="111893" y="103526"/>
                    </a:cubicBezTo>
                    <a:cubicBezTo>
                      <a:pt x="130664" y="87970"/>
                      <a:pt x="144574" y="72871"/>
                      <a:pt x="153198" y="58656"/>
                    </a:cubicBezTo>
                    <a:cubicBezTo>
                      <a:pt x="160160" y="47214"/>
                      <a:pt x="163741" y="36290"/>
                      <a:pt x="163848" y="26204"/>
                    </a:cubicBezTo>
                    <a:cubicBezTo>
                      <a:pt x="163939" y="17306"/>
                      <a:pt x="161242" y="10739"/>
                      <a:pt x="158972" y="6793"/>
                    </a:cubicBezTo>
                    <a:cubicBezTo>
                      <a:pt x="156489" y="2496"/>
                      <a:pt x="154005" y="318"/>
                      <a:pt x="153898" y="226"/>
                    </a:cubicBezTo>
                    <a:cubicBezTo>
                      <a:pt x="153738" y="78"/>
                      <a:pt x="153527" y="0"/>
                      <a:pt x="1533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2_1">
    <p:spTree>
      <p:nvGrpSpPr>
        <p:cNvPr id="1" name="Shape 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8" name="Google Shape;1668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669" name="Google Shape;1669;p17"/>
          <p:cNvGrpSpPr/>
          <p:nvPr/>
        </p:nvGrpSpPr>
        <p:grpSpPr>
          <a:xfrm>
            <a:off x="200559" y="1664195"/>
            <a:ext cx="9048772" cy="3338270"/>
            <a:chOff x="200559" y="1664195"/>
            <a:chExt cx="9048772" cy="3338270"/>
          </a:xfrm>
        </p:grpSpPr>
        <p:grpSp>
          <p:nvGrpSpPr>
            <p:cNvPr id="1670" name="Google Shape;1670;p17"/>
            <p:cNvGrpSpPr/>
            <p:nvPr/>
          </p:nvGrpSpPr>
          <p:grpSpPr>
            <a:xfrm rot="3770750" flipH="1">
              <a:off x="281557" y="1671454"/>
              <a:ext cx="203514" cy="306401"/>
              <a:chOff x="1078166" y="2764532"/>
              <a:chExt cx="349176" cy="525704"/>
            </a:xfrm>
          </p:grpSpPr>
          <p:sp>
            <p:nvSpPr>
              <p:cNvPr id="1671" name="Google Shape;1671;p17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17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17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17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17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17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17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17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17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17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17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17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17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17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17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17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17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17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17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17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17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17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17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17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17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17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17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17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9" name="Google Shape;1699;p17"/>
            <p:cNvGrpSpPr/>
            <p:nvPr/>
          </p:nvGrpSpPr>
          <p:grpSpPr>
            <a:xfrm rot="3770750" flipH="1">
              <a:off x="3352632" y="4688804"/>
              <a:ext cx="203514" cy="306401"/>
              <a:chOff x="1078166" y="2764532"/>
              <a:chExt cx="349176" cy="525704"/>
            </a:xfrm>
          </p:grpSpPr>
          <p:sp>
            <p:nvSpPr>
              <p:cNvPr id="1700" name="Google Shape;1700;p17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17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17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17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17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17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17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17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17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17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17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17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17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17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17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17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17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17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17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17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17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17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17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17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17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17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17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727;p17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8" name="Google Shape;1728;p17"/>
            <p:cNvGrpSpPr/>
            <p:nvPr/>
          </p:nvGrpSpPr>
          <p:grpSpPr>
            <a:xfrm rot="-2700000" flipH="1">
              <a:off x="8967312" y="3437013"/>
              <a:ext cx="203499" cy="306379"/>
              <a:chOff x="1078166" y="2764532"/>
              <a:chExt cx="349176" cy="525704"/>
            </a:xfrm>
          </p:grpSpPr>
          <p:sp>
            <p:nvSpPr>
              <p:cNvPr id="1729" name="Google Shape;1729;p17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17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17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17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17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17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17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17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17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17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17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17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17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17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17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17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17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17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17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17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17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17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17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17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17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17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17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17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57" name="Google Shape;1757;p17"/>
          <p:cNvGrpSpPr/>
          <p:nvPr/>
        </p:nvGrpSpPr>
        <p:grpSpPr>
          <a:xfrm rot="-779441">
            <a:off x="8064701" y="205403"/>
            <a:ext cx="1438518" cy="1417992"/>
            <a:chOff x="28025" y="1561924"/>
            <a:chExt cx="1098770" cy="1083092"/>
          </a:xfrm>
        </p:grpSpPr>
        <p:sp>
          <p:nvSpPr>
            <p:cNvPr id="1758" name="Google Shape;1758;p17"/>
            <p:cNvSpPr/>
            <p:nvPr/>
          </p:nvSpPr>
          <p:spPr>
            <a:xfrm rot="-1906747">
              <a:off x="191320" y="1909688"/>
              <a:ext cx="16092" cy="78961"/>
            </a:xfrm>
            <a:custGeom>
              <a:avLst/>
              <a:gdLst/>
              <a:ahLst/>
              <a:cxnLst/>
              <a:rect l="l" t="t" r="r" b="b"/>
              <a:pathLst>
                <a:path w="2180" h="10697" extrusionOk="0">
                  <a:moveTo>
                    <a:pt x="1951" y="10696"/>
                  </a:moveTo>
                  <a:cubicBezTo>
                    <a:pt x="2180" y="7283"/>
                    <a:pt x="1738" y="3535"/>
                    <a:pt x="1738" y="0"/>
                  </a:cubicBezTo>
                  <a:cubicBezTo>
                    <a:pt x="138" y="2453"/>
                    <a:pt x="1" y="7344"/>
                    <a:pt x="1951" y="106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7"/>
            <p:cNvSpPr/>
            <p:nvPr/>
          </p:nvSpPr>
          <p:spPr>
            <a:xfrm rot="-1906747">
              <a:off x="209151" y="1891170"/>
              <a:ext cx="25651" cy="86269"/>
            </a:xfrm>
            <a:custGeom>
              <a:avLst/>
              <a:gdLst/>
              <a:ahLst/>
              <a:cxnLst/>
              <a:rect l="l" t="t" r="r" b="b"/>
              <a:pathLst>
                <a:path w="3475" h="11687" extrusionOk="0">
                  <a:moveTo>
                    <a:pt x="2347" y="214"/>
                  </a:moveTo>
                  <a:cubicBezTo>
                    <a:pt x="854" y="3261"/>
                    <a:pt x="1" y="7847"/>
                    <a:pt x="1798" y="11686"/>
                  </a:cubicBezTo>
                  <a:cubicBezTo>
                    <a:pt x="1798" y="7512"/>
                    <a:pt x="2057" y="3474"/>
                    <a:pt x="3474" y="0"/>
                  </a:cubicBezTo>
                  <a:cubicBezTo>
                    <a:pt x="2819" y="488"/>
                    <a:pt x="3048" y="15"/>
                    <a:pt x="2347" y="2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7"/>
            <p:cNvSpPr/>
            <p:nvPr/>
          </p:nvSpPr>
          <p:spPr>
            <a:xfrm rot="-1906747">
              <a:off x="231076" y="1899084"/>
              <a:ext cx="21377" cy="57030"/>
            </a:xfrm>
            <a:custGeom>
              <a:avLst/>
              <a:gdLst/>
              <a:ahLst/>
              <a:cxnLst/>
              <a:rect l="l" t="t" r="r" b="b"/>
              <a:pathLst>
                <a:path w="2896" h="7726" extrusionOk="0">
                  <a:moveTo>
                    <a:pt x="2393" y="138"/>
                  </a:moveTo>
                  <a:cubicBezTo>
                    <a:pt x="1372" y="2439"/>
                    <a:pt x="1" y="4572"/>
                    <a:pt x="686" y="7725"/>
                  </a:cubicBezTo>
                  <a:cubicBezTo>
                    <a:pt x="1753" y="6781"/>
                    <a:pt x="1463" y="5181"/>
                    <a:pt x="1799" y="3916"/>
                  </a:cubicBezTo>
                  <a:cubicBezTo>
                    <a:pt x="2134" y="2652"/>
                    <a:pt x="2774" y="1433"/>
                    <a:pt x="2896" y="138"/>
                  </a:cubicBezTo>
                  <a:cubicBezTo>
                    <a:pt x="2698" y="184"/>
                    <a:pt x="2621" y="1"/>
                    <a:pt x="2393" y="1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7"/>
            <p:cNvSpPr/>
            <p:nvPr/>
          </p:nvSpPr>
          <p:spPr>
            <a:xfrm rot="-1906747">
              <a:off x="165840" y="1727373"/>
              <a:ext cx="823139" cy="757686"/>
            </a:xfrm>
            <a:custGeom>
              <a:avLst/>
              <a:gdLst/>
              <a:ahLst/>
              <a:cxnLst/>
              <a:rect l="l" t="t" r="r" b="b"/>
              <a:pathLst>
                <a:path w="111512" h="102645" extrusionOk="0">
                  <a:moveTo>
                    <a:pt x="108099" y="50949"/>
                  </a:moveTo>
                  <a:cubicBezTo>
                    <a:pt x="107627" y="50553"/>
                    <a:pt x="107444" y="49822"/>
                    <a:pt x="107063" y="49426"/>
                  </a:cubicBezTo>
                  <a:cubicBezTo>
                    <a:pt x="106164" y="48496"/>
                    <a:pt x="104747" y="47613"/>
                    <a:pt x="103513" y="47034"/>
                  </a:cubicBezTo>
                  <a:cubicBezTo>
                    <a:pt x="101578" y="46135"/>
                    <a:pt x="98653" y="45266"/>
                    <a:pt x="95941" y="45860"/>
                  </a:cubicBezTo>
                  <a:cubicBezTo>
                    <a:pt x="92802" y="43758"/>
                    <a:pt x="88490" y="42966"/>
                    <a:pt x="84346" y="42463"/>
                  </a:cubicBezTo>
                  <a:cubicBezTo>
                    <a:pt x="80857" y="42021"/>
                    <a:pt x="76881" y="42158"/>
                    <a:pt x="73102" y="43027"/>
                  </a:cubicBezTo>
                  <a:cubicBezTo>
                    <a:pt x="73651" y="41853"/>
                    <a:pt x="73772" y="40482"/>
                    <a:pt x="74397" y="39339"/>
                  </a:cubicBezTo>
                  <a:cubicBezTo>
                    <a:pt x="81162" y="38349"/>
                    <a:pt x="90121" y="37892"/>
                    <a:pt x="97815" y="34281"/>
                  </a:cubicBezTo>
                  <a:cubicBezTo>
                    <a:pt x="104686" y="31051"/>
                    <a:pt x="108724" y="25688"/>
                    <a:pt x="107688" y="18603"/>
                  </a:cubicBezTo>
                  <a:cubicBezTo>
                    <a:pt x="109927" y="15983"/>
                    <a:pt x="111512" y="7329"/>
                    <a:pt x="107200" y="5622"/>
                  </a:cubicBezTo>
                  <a:cubicBezTo>
                    <a:pt x="98836" y="8654"/>
                    <a:pt x="93777" y="13408"/>
                    <a:pt x="87317" y="17506"/>
                  </a:cubicBezTo>
                  <a:cubicBezTo>
                    <a:pt x="81634" y="21117"/>
                    <a:pt x="76012" y="24484"/>
                    <a:pt x="70497" y="28354"/>
                  </a:cubicBezTo>
                  <a:cubicBezTo>
                    <a:pt x="70207" y="27745"/>
                    <a:pt x="69659" y="27653"/>
                    <a:pt x="69369" y="27044"/>
                  </a:cubicBezTo>
                  <a:cubicBezTo>
                    <a:pt x="70573" y="25444"/>
                    <a:pt x="71472" y="23966"/>
                    <a:pt x="72355" y="22260"/>
                  </a:cubicBezTo>
                  <a:cubicBezTo>
                    <a:pt x="73605" y="19853"/>
                    <a:pt x="75311" y="17491"/>
                    <a:pt x="73788" y="13911"/>
                  </a:cubicBezTo>
                  <a:cubicBezTo>
                    <a:pt x="72782" y="11580"/>
                    <a:pt x="72264" y="8578"/>
                    <a:pt x="70923" y="5988"/>
                  </a:cubicBezTo>
                  <a:cubicBezTo>
                    <a:pt x="70451" y="5074"/>
                    <a:pt x="69384" y="4556"/>
                    <a:pt x="68760" y="3657"/>
                  </a:cubicBezTo>
                  <a:cubicBezTo>
                    <a:pt x="68135" y="2758"/>
                    <a:pt x="68287" y="1554"/>
                    <a:pt x="67206" y="1097"/>
                  </a:cubicBezTo>
                  <a:cubicBezTo>
                    <a:pt x="66002" y="1463"/>
                    <a:pt x="66596" y="3322"/>
                    <a:pt x="67221" y="4175"/>
                  </a:cubicBezTo>
                  <a:cubicBezTo>
                    <a:pt x="65758" y="6933"/>
                    <a:pt x="67602" y="13316"/>
                    <a:pt x="70314" y="15251"/>
                  </a:cubicBezTo>
                  <a:cubicBezTo>
                    <a:pt x="67678" y="17826"/>
                    <a:pt x="66474" y="21102"/>
                    <a:pt x="66231" y="24850"/>
                  </a:cubicBezTo>
                  <a:cubicBezTo>
                    <a:pt x="65423" y="24682"/>
                    <a:pt x="64524" y="24682"/>
                    <a:pt x="63823" y="24302"/>
                  </a:cubicBezTo>
                  <a:cubicBezTo>
                    <a:pt x="64555" y="17659"/>
                    <a:pt x="58003" y="13636"/>
                    <a:pt x="53463" y="12951"/>
                  </a:cubicBezTo>
                  <a:cubicBezTo>
                    <a:pt x="54606" y="10345"/>
                    <a:pt x="55840" y="7405"/>
                    <a:pt x="58384" y="5302"/>
                  </a:cubicBezTo>
                  <a:cubicBezTo>
                    <a:pt x="60273" y="3733"/>
                    <a:pt x="63595" y="3124"/>
                    <a:pt x="62041" y="473"/>
                  </a:cubicBezTo>
                  <a:cubicBezTo>
                    <a:pt x="59405" y="0"/>
                    <a:pt x="59222" y="1996"/>
                    <a:pt x="58476" y="3047"/>
                  </a:cubicBezTo>
                  <a:cubicBezTo>
                    <a:pt x="57409" y="4510"/>
                    <a:pt x="54895" y="7131"/>
                    <a:pt x="53691" y="9111"/>
                  </a:cubicBezTo>
                  <a:cubicBezTo>
                    <a:pt x="52945" y="10376"/>
                    <a:pt x="52488" y="12646"/>
                    <a:pt x="51680" y="13225"/>
                  </a:cubicBezTo>
                  <a:cubicBezTo>
                    <a:pt x="50431" y="14109"/>
                    <a:pt x="48923" y="13941"/>
                    <a:pt x="47749" y="14733"/>
                  </a:cubicBezTo>
                  <a:cubicBezTo>
                    <a:pt x="44824" y="10026"/>
                    <a:pt x="40406" y="7024"/>
                    <a:pt x="34768" y="8730"/>
                  </a:cubicBezTo>
                  <a:cubicBezTo>
                    <a:pt x="34403" y="9553"/>
                    <a:pt x="34723" y="10848"/>
                    <a:pt x="35591" y="11183"/>
                  </a:cubicBezTo>
                  <a:cubicBezTo>
                    <a:pt x="36688" y="11595"/>
                    <a:pt x="36993" y="10544"/>
                    <a:pt x="37846" y="10239"/>
                  </a:cubicBezTo>
                  <a:cubicBezTo>
                    <a:pt x="42112" y="8700"/>
                    <a:pt x="44154" y="12433"/>
                    <a:pt x="46622" y="15465"/>
                  </a:cubicBezTo>
                  <a:cubicBezTo>
                    <a:pt x="44763" y="18710"/>
                    <a:pt x="40345" y="22808"/>
                    <a:pt x="42813" y="27867"/>
                  </a:cubicBezTo>
                  <a:cubicBezTo>
                    <a:pt x="43575" y="29436"/>
                    <a:pt x="44855" y="30442"/>
                    <a:pt x="46211" y="31325"/>
                  </a:cubicBezTo>
                  <a:cubicBezTo>
                    <a:pt x="45571" y="31615"/>
                    <a:pt x="45434" y="32803"/>
                    <a:pt x="44992" y="32758"/>
                  </a:cubicBezTo>
                  <a:cubicBezTo>
                    <a:pt x="41823" y="29543"/>
                    <a:pt x="38379" y="26846"/>
                    <a:pt x="34509" y="25048"/>
                  </a:cubicBezTo>
                  <a:cubicBezTo>
                    <a:pt x="34707" y="22641"/>
                    <a:pt x="36993" y="18984"/>
                    <a:pt x="35774" y="16242"/>
                  </a:cubicBezTo>
                  <a:cubicBezTo>
                    <a:pt x="35530" y="15693"/>
                    <a:pt x="34723" y="14992"/>
                    <a:pt x="34281" y="14353"/>
                  </a:cubicBezTo>
                  <a:cubicBezTo>
                    <a:pt x="33854" y="13728"/>
                    <a:pt x="33550" y="12738"/>
                    <a:pt x="32681" y="12677"/>
                  </a:cubicBezTo>
                  <a:cubicBezTo>
                    <a:pt x="32133" y="13469"/>
                    <a:pt x="32315" y="14733"/>
                    <a:pt x="32849" y="15693"/>
                  </a:cubicBezTo>
                  <a:cubicBezTo>
                    <a:pt x="32376" y="16044"/>
                    <a:pt x="32346" y="16547"/>
                    <a:pt x="32148" y="17141"/>
                  </a:cubicBezTo>
                  <a:cubicBezTo>
                    <a:pt x="31569" y="18908"/>
                    <a:pt x="30274" y="24972"/>
                    <a:pt x="31493" y="27273"/>
                  </a:cubicBezTo>
                  <a:cubicBezTo>
                    <a:pt x="31767" y="27775"/>
                    <a:pt x="32666" y="28126"/>
                    <a:pt x="33138" y="28583"/>
                  </a:cubicBezTo>
                  <a:cubicBezTo>
                    <a:pt x="34281" y="29710"/>
                    <a:pt x="35256" y="31066"/>
                    <a:pt x="36901" y="32102"/>
                  </a:cubicBezTo>
                  <a:cubicBezTo>
                    <a:pt x="39537" y="33763"/>
                    <a:pt x="41716" y="34723"/>
                    <a:pt x="44398" y="35530"/>
                  </a:cubicBezTo>
                  <a:cubicBezTo>
                    <a:pt x="44078" y="36262"/>
                    <a:pt x="44291" y="37267"/>
                    <a:pt x="43636" y="37846"/>
                  </a:cubicBezTo>
                  <a:cubicBezTo>
                    <a:pt x="30990" y="40315"/>
                    <a:pt x="14459" y="42097"/>
                    <a:pt x="1478" y="46546"/>
                  </a:cubicBezTo>
                  <a:cubicBezTo>
                    <a:pt x="533" y="46866"/>
                    <a:pt x="0" y="49365"/>
                    <a:pt x="122" y="50081"/>
                  </a:cubicBezTo>
                  <a:cubicBezTo>
                    <a:pt x="777" y="54438"/>
                    <a:pt x="4312" y="54636"/>
                    <a:pt x="6948" y="55611"/>
                  </a:cubicBezTo>
                  <a:cubicBezTo>
                    <a:pt x="8913" y="57531"/>
                    <a:pt x="11762" y="57897"/>
                    <a:pt x="14185" y="58796"/>
                  </a:cubicBezTo>
                  <a:cubicBezTo>
                    <a:pt x="15266" y="59207"/>
                    <a:pt x="16424" y="59816"/>
                    <a:pt x="17521" y="60060"/>
                  </a:cubicBezTo>
                  <a:cubicBezTo>
                    <a:pt x="27516" y="62285"/>
                    <a:pt x="40055" y="53676"/>
                    <a:pt x="47749" y="48405"/>
                  </a:cubicBezTo>
                  <a:cubicBezTo>
                    <a:pt x="48542" y="49365"/>
                    <a:pt x="50172" y="50050"/>
                    <a:pt x="50736" y="50644"/>
                  </a:cubicBezTo>
                  <a:cubicBezTo>
                    <a:pt x="44580" y="54408"/>
                    <a:pt x="38791" y="58369"/>
                    <a:pt x="34631" y="63123"/>
                  </a:cubicBezTo>
                  <a:cubicBezTo>
                    <a:pt x="33961" y="63123"/>
                    <a:pt x="33169" y="63443"/>
                    <a:pt x="32498" y="63854"/>
                  </a:cubicBezTo>
                  <a:cubicBezTo>
                    <a:pt x="30198" y="65271"/>
                    <a:pt x="26617" y="70969"/>
                    <a:pt x="26465" y="72737"/>
                  </a:cubicBezTo>
                  <a:cubicBezTo>
                    <a:pt x="26389" y="73559"/>
                    <a:pt x="26770" y="74397"/>
                    <a:pt x="26937" y="75144"/>
                  </a:cubicBezTo>
                  <a:cubicBezTo>
                    <a:pt x="26724" y="76667"/>
                    <a:pt x="25657" y="77749"/>
                    <a:pt x="25216" y="79151"/>
                  </a:cubicBezTo>
                  <a:cubicBezTo>
                    <a:pt x="27379" y="80126"/>
                    <a:pt x="28187" y="77383"/>
                    <a:pt x="28369" y="75845"/>
                  </a:cubicBezTo>
                  <a:cubicBezTo>
                    <a:pt x="32666" y="74397"/>
                    <a:pt x="33641" y="70192"/>
                    <a:pt x="36094" y="67404"/>
                  </a:cubicBezTo>
                  <a:cubicBezTo>
                    <a:pt x="40619" y="65667"/>
                    <a:pt x="43392" y="61995"/>
                    <a:pt x="46835" y="59314"/>
                  </a:cubicBezTo>
                  <a:cubicBezTo>
                    <a:pt x="44489" y="63290"/>
                    <a:pt x="41807" y="68897"/>
                    <a:pt x="40330" y="73834"/>
                  </a:cubicBezTo>
                  <a:cubicBezTo>
                    <a:pt x="39598" y="76287"/>
                    <a:pt x="39111" y="79943"/>
                    <a:pt x="41350" y="81345"/>
                  </a:cubicBezTo>
                  <a:cubicBezTo>
                    <a:pt x="40482" y="83737"/>
                    <a:pt x="38501" y="86647"/>
                    <a:pt x="39461" y="89862"/>
                  </a:cubicBezTo>
                  <a:cubicBezTo>
                    <a:pt x="40116" y="92056"/>
                    <a:pt x="43224" y="96825"/>
                    <a:pt x="44824" y="97602"/>
                  </a:cubicBezTo>
                  <a:cubicBezTo>
                    <a:pt x="46028" y="98181"/>
                    <a:pt x="47460" y="97571"/>
                    <a:pt x="48054" y="98546"/>
                  </a:cubicBezTo>
                  <a:cubicBezTo>
                    <a:pt x="48603" y="99460"/>
                    <a:pt x="47963" y="101929"/>
                    <a:pt x="49105" y="102645"/>
                  </a:cubicBezTo>
                  <a:cubicBezTo>
                    <a:pt x="51178" y="101411"/>
                    <a:pt x="50446" y="97937"/>
                    <a:pt x="48907" y="96032"/>
                  </a:cubicBezTo>
                  <a:cubicBezTo>
                    <a:pt x="48892" y="91781"/>
                    <a:pt x="44931" y="85916"/>
                    <a:pt x="44458" y="80964"/>
                  </a:cubicBezTo>
                  <a:cubicBezTo>
                    <a:pt x="45296" y="80827"/>
                    <a:pt x="45571" y="80415"/>
                    <a:pt x="46043" y="80095"/>
                  </a:cubicBezTo>
                  <a:cubicBezTo>
                    <a:pt x="47506" y="73757"/>
                    <a:pt x="47673" y="66094"/>
                    <a:pt x="50629" y="60929"/>
                  </a:cubicBezTo>
                  <a:cubicBezTo>
                    <a:pt x="50873" y="64966"/>
                    <a:pt x="52594" y="70984"/>
                    <a:pt x="54255" y="75083"/>
                  </a:cubicBezTo>
                  <a:cubicBezTo>
                    <a:pt x="56723" y="81192"/>
                    <a:pt x="60228" y="86875"/>
                    <a:pt x="65134" y="89496"/>
                  </a:cubicBezTo>
                  <a:cubicBezTo>
                    <a:pt x="65941" y="89923"/>
                    <a:pt x="66901" y="90014"/>
                    <a:pt x="67709" y="90502"/>
                  </a:cubicBezTo>
                  <a:cubicBezTo>
                    <a:pt x="71731" y="92985"/>
                    <a:pt x="76332" y="97861"/>
                    <a:pt x="82670" y="94813"/>
                  </a:cubicBezTo>
                  <a:cubicBezTo>
                    <a:pt x="85321" y="93534"/>
                    <a:pt x="85260" y="90730"/>
                    <a:pt x="86174" y="88490"/>
                  </a:cubicBezTo>
                  <a:cubicBezTo>
                    <a:pt x="87211" y="85931"/>
                    <a:pt x="88902" y="83386"/>
                    <a:pt x="89450" y="80537"/>
                  </a:cubicBezTo>
                  <a:cubicBezTo>
                    <a:pt x="91400" y="70405"/>
                    <a:pt x="84940" y="57988"/>
                    <a:pt x="79227" y="50005"/>
                  </a:cubicBezTo>
                  <a:cubicBezTo>
                    <a:pt x="85169" y="52518"/>
                    <a:pt x="90837" y="56861"/>
                    <a:pt x="95316" y="62132"/>
                  </a:cubicBezTo>
                  <a:cubicBezTo>
                    <a:pt x="96367" y="63366"/>
                    <a:pt x="97007" y="64235"/>
                    <a:pt x="98257" y="64722"/>
                  </a:cubicBezTo>
                  <a:cubicBezTo>
                    <a:pt x="100984" y="68501"/>
                    <a:pt x="102843" y="74032"/>
                    <a:pt x="106911" y="75113"/>
                  </a:cubicBezTo>
                  <a:cubicBezTo>
                    <a:pt x="107642" y="76469"/>
                    <a:pt x="107078" y="77795"/>
                    <a:pt x="108008" y="78831"/>
                  </a:cubicBezTo>
                  <a:cubicBezTo>
                    <a:pt x="110339" y="78755"/>
                    <a:pt x="109470" y="75418"/>
                    <a:pt x="108495" y="73712"/>
                  </a:cubicBezTo>
                  <a:cubicBezTo>
                    <a:pt x="109333" y="72554"/>
                    <a:pt x="109440" y="70847"/>
                    <a:pt x="108922" y="69476"/>
                  </a:cubicBezTo>
                  <a:cubicBezTo>
                    <a:pt x="108708" y="68882"/>
                    <a:pt x="108114" y="68440"/>
                    <a:pt x="107840" y="67785"/>
                  </a:cubicBezTo>
                  <a:cubicBezTo>
                    <a:pt x="107672" y="67374"/>
                    <a:pt x="107718" y="66734"/>
                    <a:pt x="107520" y="66353"/>
                  </a:cubicBezTo>
                  <a:cubicBezTo>
                    <a:pt x="106195" y="63778"/>
                    <a:pt x="103102" y="63001"/>
                    <a:pt x="101349" y="61782"/>
                  </a:cubicBezTo>
                  <a:cubicBezTo>
                    <a:pt x="98135" y="53570"/>
                    <a:pt x="89953" y="51772"/>
                    <a:pt x="84544" y="48024"/>
                  </a:cubicBezTo>
                  <a:cubicBezTo>
                    <a:pt x="88536" y="49136"/>
                    <a:pt x="92833" y="49669"/>
                    <a:pt x="96581" y="51284"/>
                  </a:cubicBezTo>
                  <a:cubicBezTo>
                    <a:pt x="97144" y="51345"/>
                    <a:pt x="97266" y="51102"/>
                    <a:pt x="97800" y="50858"/>
                  </a:cubicBezTo>
                  <a:cubicBezTo>
                    <a:pt x="100618" y="52564"/>
                    <a:pt x="103452" y="54255"/>
                    <a:pt x="107642" y="53158"/>
                  </a:cubicBezTo>
                  <a:cubicBezTo>
                    <a:pt x="108678" y="53524"/>
                    <a:pt x="110674" y="54453"/>
                    <a:pt x="111481" y="52869"/>
                  </a:cubicBezTo>
                  <a:cubicBezTo>
                    <a:pt x="111161" y="51117"/>
                    <a:pt x="109135" y="51818"/>
                    <a:pt x="108099" y="509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7"/>
            <p:cNvSpPr/>
            <p:nvPr/>
          </p:nvSpPr>
          <p:spPr>
            <a:xfrm rot="-1906747">
              <a:off x="759908" y="1575798"/>
              <a:ext cx="24300" cy="72096"/>
            </a:xfrm>
            <a:custGeom>
              <a:avLst/>
              <a:gdLst/>
              <a:ahLst/>
              <a:cxnLst/>
              <a:rect l="l" t="t" r="r" b="b"/>
              <a:pathLst>
                <a:path w="3292" h="9767" extrusionOk="0">
                  <a:moveTo>
                    <a:pt x="0" y="153"/>
                  </a:moveTo>
                  <a:cubicBezTo>
                    <a:pt x="442" y="3215"/>
                    <a:pt x="1326" y="7070"/>
                    <a:pt x="1890" y="9767"/>
                  </a:cubicBezTo>
                  <a:cubicBezTo>
                    <a:pt x="3291" y="7527"/>
                    <a:pt x="2118" y="2926"/>
                    <a:pt x="457" y="1"/>
                  </a:cubicBezTo>
                  <a:cubicBezTo>
                    <a:pt x="305" y="62"/>
                    <a:pt x="153" y="107"/>
                    <a:pt x="0" y="1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7"/>
            <p:cNvSpPr/>
            <p:nvPr/>
          </p:nvSpPr>
          <p:spPr>
            <a:xfrm rot="-1906747">
              <a:off x="779842" y="1565856"/>
              <a:ext cx="16092" cy="57030"/>
            </a:xfrm>
            <a:custGeom>
              <a:avLst/>
              <a:gdLst/>
              <a:ahLst/>
              <a:cxnLst/>
              <a:rect l="l" t="t" r="r" b="b"/>
              <a:pathLst>
                <a:path w="2180" h="7726" extrusionOk="0">
                  <a:moveTo>
                    <a:pt x="0" y="153"/>
                  </a:moveTo>
                  <a:cubicBezTo>
                    <a:pt x="290" y="2606"/>
                    <a:pt x="458" y="5653"/>
                    <a:pt x="869" y="7725"/>
                  </a:cubicBezTo>
                  <a:cubicBezTo>
                    <a:pt x="2179" y="5989"/>
                    <a:pt x="2042" y="2317"/>
                    <a:pt x="458" y="1"/>
                  </a:cubicBezTo>
                  <a:cubicBezTo>
                    <a:pt x="305" y="47"/>
                    <a:pt x="153" y="107"/>
                    <a:pt x="0" y="1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17"/>
            <p:cNvSpPr/>
            <p:nvPr/>
          </p:nvSpPr>
          <p:spPr>
            <a:xfrm rot="-1906747">
              <a:off x="798912" y="1562723"/>
              <a:ext cx="15073" cy="42289"/>
            </a:xfrm>
            <a:custGeom>
              <a:avLst/>
              <a:gdLst/>
              <a:ahLst/>
              <a:cxnLst/>
              <a:rect l="l" t="t" r="r" b="b"/>
              <a:pathLst>
                <a:path w="2042" h="5729" extrusionOk="0">
                  <a:moveTo>
                    <a:pt x="0" y="5729"/>
                  </a:moveTo>
                  <a:cubicBezTo>
                    <a:pt x="1371" y="4906"/>
                    <a:pt x="2042" y="1676"/>
                    <a:pt x="275" y="0"/>
                  </a:cubicBezTo>
                  <a:cubicBezTo>
                    <a:pt x="366" y="1996"/>
                    <a:pt x="46" y="3794"/>
                    <a:pt x="0" y="57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17"/>
            <p:cNvSpPr/>
            <p:nvPr/>
          </p:nvSpPr>
          <p:spPr>
            <a:xfrm rot="-1906747">
              <a:off x="275590" y="2331341"/>
              <a:ext cx="61755" cy="41507"/>
            </a:xfrm>
            <a:custGeom>
              <a:avLst/>
              <a:gdLst/>
              <a:ahLst/>
              <a:cxnLst/>
              <a:rect l="l" t="t" r="r" b="b"/>
              <a:pathLst>
                <a:path w="8366" h="5623" extrusionOk="0">
                  <a:moveTo>
                    <a:pt x="1" y="549"/>
                  </a:moveTo>
                  <a:cubicBezTo>
                    <a:pt x="946" y="1997"/>
                    <a:pt x="2728" y="3596"/>
                    <a:pt x="4374" y="4373"/>
                  </a:cubicBezTo>
                  <a:cubicBezTo>
                    <a:pt x="5501" y="4891"/>
                    <a:pt x="7588" y="5623"/>
                    <a:pt x="8365" y="4038"/>
                  </a:cubicBezTo>
                  <a:cubicBezTo>
                    <a:pt x="5227" y="3490"/>
                    <a:pt x="2637" y="1844"/>
                    <a:pt x="138" y="1"/>
                  </a:cubicBezTo>
                  <a:cubicBezTo>
                    <a:pt x="123" y="199"/>
                    <a:pt x="92" y="397"/>
                    <a:pt x="1" y="5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17"/>
            <p:cNvSpPr/>
            <p:nvPr/>
          </p:nvSpPr>
          <p:spPr>
            <a:xfrm rot="-1906747">
              <a:off x="285582" y="2355951"/>
              <a:ext cx="44319" cy="23518"/>
            </a:xfrm>
            <a:custGeom>
              <a:avLst/>
              <a:gdLst/>
              <a:ahLst/>
              <a:cxnLst/>
              <a:rect l="l" t="t" r="r" b="b"/>
              <a:pathLst>
                <a:path w="6004" h="3186" extrusionOk="0">
                  <a:moveTo>
                    <a:pt x="0" y="107"/>
                  </a:moveTo>
                  <a:cubicBezTo>
                    <a:pt x="1326" y="2530"/>
                    <a:pt x="3626" y="2926"/>
                    <a:pt x="6003" y="3185"/>
                  </a:cubicBezTo>
                  <a:cubicBezTo>
                    <a:pt x="4419" y="1494"/>
                    <a:pt x="2118" y="1235"/>
                    <a:pt x="305" y="1"/>
                  </a:cubicBezTo>
                  <a:cubicBezTo>
                    <a:pt x="214" y="31"/>
                    <a:pt x="107" y="77"/>
                    <a:pt x="0" y="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17"/>
            <p:cNvSpPr/>
            <p:nvPr/>
          </p:nvSpPr>
          <p:spPr>
            <a:xfrm rot="-1906747">
              <a:off x="300900" y="2373352"/>
              <a:ext cx="48815" cy="26212"/>
            </a:xfrm>
            <a:custGeom>
              <a:avLst/>
              <a:gdLst/>
              <a:ahLst/>
              <a:cxnLst/>
              <a:rect l="l" t="t" r="r" b="b"/>
              <a:pathLst>
                <a:path w="6613" h="3551" extrusionOk="0">
                  <a:moveTo>
                    <a:pt x="6613" y="2362"/>
                  </a:moveTo>
                  <a:cubicBezTo>
                    <a:pt x="4403" y="1601"/>
                    <a:pt x="2285" y="625"/>
                    <a:pt x="0" y="1"/>
                  </a:cubicBezTo>
                  <a:cubicBezTo>
                    <a:pt x="549" y="2804"/>
                    <a:pt x="4525" y="3551"/>
                    <a:pt x="6613" y="2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17"/>
            <p:cNvSpPr/>
            <p:nvPr/>
          </p:nvSpPr>
          <p:spPr>
            <a:xfrm rot="-1906747">
              <a:off x="310360" y="1970645"/>
              <a:ext cx="18004" cy="52978"/>
            </a:xfrm>
            <a:custGeom>
              <a:avLst/>
              <a:gdLst/>
              <a:ahLst/>
              <a:cxnLst/>
              <a:rect l="l" t="t" r="r" b="b"/>
              <a:pathLst>
                <a:path w="2439" h="7177" extrusionOk="0">
                  <a:moveTo>
                    <a:pt x="656" y="7177"/>
                  </a:moveTo>
                  <a:cubicBezTo>
                    <a:pt x="854" y="4724"/>
                    <a:pt x="2439" y="2941"/>
                    <a:pt x="1646" y="1"/>
                  </a:cubicBezTo>
                  <a:cubicBezTo>
                    <a:pt x="1" y="1662"/>
                    <a:pt x="275" y="4937"/>
                    <a:pt x="656" y="71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7"/>
            <p:cNvSpPr/>
            <p:nvPr/>
          </p:nvSpPr>
          <p:spPr>
            <a:xfrm rot="-1906747">
              <a:off x="487418" y="1760248"/>
              <a:ext cx="27452" cy="56920"/>
            </a:xfrm>
            <a:custGeom>
              <a:avLst/>
              <a:gdLst/>
              <a:ahLst/>
              <a:cxnLst/>
              <a:rect l="l" t="t" r="r" b="b"/>
              <a:pathLst>
                <a:path w="3719" h="7711" extrusionOk="0">
                  <a:moveTo>
                    <a:pt x="3718" y="7710"/>
                  </a:moveTo>
                  <a:cubicBezTo>
                    <a:pt x="3276" y="5486"/>
                    <a:pt x="2423" y="1235"/>
                    <a:pt x="747" y="1"/>
                  </a:cubicBezTo>
                  <a:cubicBezTo>
                    <a:pt x="0" y="2515"/>
                    <a:pt x="2362" y="5653"/>
                    <a:pt x="3718" y="77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7"/>
            <p:cNvSpPr/>
            <p:nvPr/>
          </p:nvSpPr>
          <p:spPr>
            <a:xfrm rot="-1906747">
              <a:off x="351902" y="2014633"/>
              <a:ext cx="65578" cy="47582"/>
            </a:xfrm>
            <a:custGeom>
              <a:avLst/>
              <a:gdLst/>
              <a:ahLst/>
              <a:cxnLst/>
              <a:rect l="l" t="t" r="r" b="b"/>
              <a:pathLst>
                <a:path w="8884" h="6446" extrusionOk="0">
                  <a:moveTo>
                    <a:pt x="1" y="930"/>
                  </a:moveTo>
                  <a:cubicBezTo>
                    <a:pt x="2774" y="3139"/>
                    <a:pt x="5440" y="5577"/>
                    <a:pt x="8883" y="6445"/>
                  </a:cubicBezTo>
                  <a:cubicBezTo>
                    <a:pt x="6278" y="4038"/>
                    <a:pt x="3627" y="1737"/>
                    <a:pt x="702" y="0"/>
                  </a:cubicBezTo>
                  <a:cubicBezTo>
                    <a:pt x="184" y="168"/>
                    <a:pt x="169" y="579"/>
                    <a:pt x="1" y="9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7"/>
            <p:cNvSpPr/>
            <p:nvPr/>
          </p:nvSpPr>
          <p:spPr>
            <a:xfrm rot="-1906747">
              <a:off x="516996" y="1694752"/>
              <a:ext cx="295907" cy="209985"/>
            </a:xfrm>
            <a:custGeom>
              <a:avLst/>
              <a:gdLst/>
              <a:ahLst/>
              <a:cxnLst/>
              <a:rect l="l" t="t" r="r" b="b"/>
              <a:pathLst>
                <a:path w="40087" h="28447" extrusionOk="0">
                  <a:moveTo>
                    <a:pt x="38334" y="549"/>
                  </a:moveTo>
                  <a:cubicBezTo>
                    <a:pt x="30488" y="4556"/>
                    <a:pt x="24043" y="9005"/>
                    <a:pt x="16913" y="13469"/>
                  </a:cubicBezTo>
                  <a:cubicBezTo>
                    <a:pt x="11626" y="16791"/>
                    <a:pt x="6476" y="20204"/>
                    <a:pt x="1524" y="23495"/>
                  </a:cubicBezTo>
                  <a:cubicBezTo>
                    <a:pt x="1022" y="23830"/>
                    <a:pt x="77" y="24317"/>
                    <a:pt x="1" y="25049"/>
                  </a:cubicBezTo>
                  <a:cubicBezTo>
                    <a:pt x="686" y="25323"/>
                    <a:pt x="2119" y="24363"/>
                    <a:pt x="2911" y="24058"/>
                  </a:cubicBezTo>
                  <a:cubicBezTo>
                    <a:pt x="10102" y="21240"/>
                    <a:pt x="15557" y="18071"/>
                    <a:pt x="21483" y="15343"/>
                  </a:cubicBezTo>
                  <a:cubicBezTo>
                    <a:pt x="15953" y="19472"/>
                    <a:pt x="9081" y="22916"/>
                    <a:pt x="1753" y="26161"/>
                  </a:cubicBezTo>
                  <a:cubicBezTo>
                    <a:pt x="5212" y="25673"/>
                    <a:pt x="9950" y="24150"/>
                    <a:pt x="13546" y="23159"/>
                  </a:cubicBezTo>
                  <a:cubicBezTo>
                    <a:pt x="15663" y="22580"/>
                    <a:pt x="17979" y="21179"/>
                    <a:pt x="19792" y="21895"/>
                  </a:cubicBezTo>
                  <a:cubicBezTo>
                    <a:pt x="14627" y="23891"/>
                    <a:pt x="7253" y="26115"/>
                    <a:pt x="2423" y="27121"/>
                  </a:cubicBezTo>
                  <a:cubicBezTo>
                    <a:pt x="2119" y="27182"/>
                    <a:pt x="869" y="26847"/>
                    <a:pt x="1098" y="27745"/>
                  </a:cubicBezTo>
                  <a:cubicBezTo>
                    <a:pt x="1509" y="28446"/>
                    <a:pt x="2545" y="28020"/>
                    <a:pt x="3033" y="27944"/>
                  </a:cubicBezTo>
                  <a:cubicBezTo>
                    <a:pt x="3856" y="27806"/>
                    <a:pt x="4678" y="27486"/>
                    <a:pt x="5394" y="27304"/>
                  </a:cubicBezTo>
                  <a:cubicBezTo>
                    <a:pt x="9980" y="26191"/>
                    <a:pt x="14917" y="25673"/>
                    <a:pt x="19442" y="24409"/>
                  </a:cubicBezTo>
                  <a:cubicBezTo>
                    <a:pt x="30427" y="21346"/>
                    <a:pt x="37893" y="14048"/>
                    <a:pt x="39645" y="6430"/>
                  </a:cubicBezTo>
                  <a:cubicBezTo>
                    <a:pt x="40087" y="4556"/>
                    <a:pt x="39873" y="2286"/>
                    <a:pt x="39706" y="77"/>
                  </a:cubicBezTo>
                  <a:cubicBezTo>
                    <a:pt x="38974" y="1"/>
                    <a:pt x="38700" y="367"/>
                    <a:pt x="38334" y="5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7"/>
            <p:cNvSpPr/>
            <p:nvPr/>
          </p:nvSpPr>
          <p:spPr>
            <a:xfrm rot="-1906747">
              <a:off x="451094" y="1917844"/>
              <a:ext cx="183773" cy="186474"/>
            </a:xfrm>
            <a:custGeom>
              <a:avLst/>
              <a:gdLst/>
              <a:ahLst/>
              <a:cxnLst/>
              <a:rect l="l" t="t" r="r" b="b"/>
              <a:pathLst>
                <a:path w="24896" h="25262" extrusionOk="0">
                  <a:moveTo>
                    <a:pt x="19076" y="7116"/>
                  </a:moveTo>
                  <a:cubicBezTo>
                    <a:pt x="19975" y="6034"/>
                    <a:pt x="21453" y="5227"/>
                    <a:pt x="22534" y="4221"/>
                  </a:cubicBezTo>
                  <a:cubicBezTo>
                    <a:pt x="19853" y="549"/>
                    <a:pt x="14505" y="1"/>
                    <a:pt x="9523" y="2667"/>
                  </a:cubicBezTo>
                  <a:cubicBezTo>
                    <a:pt x="9416" y="3200"/>
                    <a:pt x="9706" y="3962"/>
                    <a:pt x="9020" y="4206"/>
                  </a:cubicBezTo>
                  <a:cubicBezTo>
                    <a:pt x="8411" y="4419"/>
                    <a:pt x="8609" y="2941"/>
                    <a:pt x="7893" y="3383"/>
                  </a:cubicBezTo>
                  <a:cubicBezTo>
                    <a:pt x="3809" y="5501"/>
                    <a:pt x="595" y="8045"/>
                    <a:pt x="0" y="11885"/>
                  </a:cubicBezTo>
                  <a:cubicBezTo>
                    <a:pt x="1539" y="11991"/>
                    <a:pt x="3596" y="10986"/>
                    <a:pt x="4967" y="11397"/>
                  </a:cubicBezTo>
                  <a:cubicBezTo>
                    <a:pt x="5135" y="13804"/>
                    <a:pt x="5882" y="16516"/>
                    <a:pt x="6598" y="19213"/>
                  </a:cubicBezTo>
                  <a:cubicBezTo>
                    <a:pt x="5790" y="20082"/>
                    <a:pt x="4434" y="20691"/>
                    <a:pt x="3855" y="21681"/>
                  </a:cubicBezTo>
                  <a:cubicBezTo>
                    <a:pt x="6506" y="25231"/>
                    <a:pt x="11732" y="25262"/>
                    <a:pt x="16760" y="23967"/>
                  </a:cubicBezTo>
                  <a:cubicBezTo>
                    <a:pt x="22717" y="22428"/>
                    <a:pt x="24210" y="18147"/>
                    <a:pt x="24896" y="14185"/>
                  </a:cubicBezTo>
                  <a:cubicBezTo>
                    <a:pt x="20462" y="15800"/>
                    <a:pt x="21209" y="9858"/>
                    <a:pt x="19076" y="7116"/>
                  </a:cubicBezTo>
                  <a:close/>
                  <a:moveTo>
                    <a:pt x="3931" y="9874"/>
                  </a:moveTo>
                  <a:cubicBezTo>
                    <a:pt x="3261" y="9828"/>
                    <a:pt x="2697" y="7771"/>
                    <a:pt x="3718" y="7725"/>
                  </a:cubicBezTo>
                  <a:cubicBezTo>
                    <a:pt x="4038" y="8198"/>
                    <a:pt x="4388" y="9386"/>
                    <a:pt x="3931" y="9874"/>
                  </a:cubicBezTo>
                  <a:close/>
                  <a:moveTo>
                    <a:pt x="8624" y="6049"/>
                  </a:moveTo>
                  <a:cubicBezTo>
                    <a:pt x="9310" y="6461"/>
                    <a:pt x="9889" y="8152"/>
                    <a:pt x="8746" y="8411"/>
                  </a:cubicBezTo>
                  <a:cubicBezTo>
                    <a:pt x="8365" y="7741"/>
                    <a:pt x="7497" y="6324"/>
                    <a:pt x="8624" y="6049"/>
                  </a:cubicBezTo>
                  <a:close/>
                  <a:moveTo>
                    <a:pt x="9051" y="9843"/>
                  </a:moveTo>
                  <a:cubicBezTo>
                    <a:pt x="9249" y="10818"/>
                    <a:pt x="9325" y="11748"/>
                    <a:pt x="8304" y="12144"/>
                  </a:cubicBezTo>
                  <a:cubicBezTo>
                    <a:pt x="7436" y="11641"/>
                    <a:pt x="7771" y="9645"/>
                    <a:pt x="9051" y="9843"/>
                  </a:cubicBezTo>
                  <a:close/>
                  <a:moveTo>
                    <a:pt x="6445" y="9188"/>
                  </a:moveTo>
                  <a:cubicBezTo>
                    <a:pt x="5897" y="9447"/>
                    <a:pt x="5638" y="9097"/>
                    <a:pt x="5318" y="8883"/>
                  </a:cubicBezTo>
                  <a:cubicBezTo>
                    <a:pt x="4952" y="8015"/>
                    <a:pt x="5805" y="7482"/>
                    <a:pt x="6491" y="7801"/>
                  </a:cubicBezTo>
                  <a:cubicBezTo>
                    <a:pt x="6750" y="8396"/>
                    <a:pt x="6857" y="8929"/>
                    <a:pt x="6445" y="9188"/>
                  </a:cubicBezTo>
                  <a:close/>
                  <a:moveTo>
                    <a:pt x="6826" y="20859"/>
                  </a:moveTo>
                  <a:cubicBezTo>
                    <a:pt x="6979" y="20798"/>
                    <a:pt x="7131" y="20752"/>
                    <a:pt x="7283" y="20691"/>
                  </a:cubicBezTo>
                  <a:cubicBezTo>
                    <a:pt x="7756" y="21712"/>
                    <a:pt x="8700" y="21803"/>
                    <a:pt x="9081" y="22992"/>
                  </a:cubicBezTo>
                  <a:cubicBezTo>
                    <a:pt x="8304" y="23434"/>
                    <a:pt x="6278" y="22337"/>
                    <a:pt x="6826" y="20859"/>
                  </a:cubicBezTo>
                  <a:close/>
                  <a:moveTo>
                    <a:pt x="8075" y="16501"/>
                  </a:moveTo>
                  <a:cubicBezTo>
                    <a:pt x="7238" y="14932"/>
                    <a:pt x="9477" y="14566"/>
                    <a:pt x="10269" y="15922"/>
                  </a:cubicBezTo>
                  <a:cubicBezTo>
                    <a:pt x="10346" y="17507"/>
                    <a:pt x="8426" y="17156"/>
                    <a:pt x="8075" y="16501"/>
                  </a:cubicBezTo>
                  <a:close/>
                  <a:moveTo>
                    <a:pt x="11016" y="20615"/>
                  </a:moveTo>
                  <a:cubicBezTo>
                    <a:pt x="9660" y="21392"/>
                    <a:pt x="8654" y="18436"/>
                    <a:pt x="9980" y="18070"/>
                  </a:cubicBezTo>
                  <a:cubicBezTo>
                    <a:pt x="10300" y="19046"/>
                    <a:pt x="11336" y="19823"/>
                    <a:pt x="11016" y="20615"/>
                  </a:cubicBezTo>
                  <a:close/>
                  <a:moveTo>
                    <a:pt x="14109" y="6583"/>
                  </a:moveTo>
                  <a:cubicBezTo>
                    <a:pt x="14993" y="6461"/>
                    <a:pt x="16120" y="7055"/>
                    <a:pt x="15998" y="8152"/>
                  </a:cubicBezTo>
                  <a:cubicBezTo>
                    <a:pt x="14947" y="8563"/>
                    <a:pt x="13698" y="7497"/>
                    <a:pt x="14109" y="6583"/>
                  </a:cubicBezTo>
                  <a:close/>
                  <a:moveTo>
                    <a:pt x="11824" y="3429"/>
                  </a:moveTo>
                  <a:cubicBezTo>
                    <a:pt x="12402" y="3840"/>
                    <a:pt x="12905" y="5059"/>
                    <a:pt x="12402" y="5623"/>
                  </a:cubicBezTo>
                  <a:cubicBezTo>
                    <a:pt x="11717" y="5638"/>
                    <a:pt x="10544" y="3703"/>
                    <a:pt x="11824" y="3429"/>
                  </a:cubicBezTo>
                  <a:close/>
                  <a:moveTo>
                    <a:pt x="12433" y="8685"/>
                  </a:moveTo>
                  <a:cubicBezTo>
                    <a:pt x="12067" y="8807"/>
                    <a:pt x="12067" y="9097"/>
                    <a:pt x="11549" y="9157"/>
                  </a:cubicBezTo>
                  <a:cubicBezTo>
                    <a:pt x="10224" y="6933"/>
                    <a:pt x="12921" y="6491"/>
                    <a:pt x="12433" y="8685"/>
                  </a:cubicBezTo>
                  <a:close/>
                  <a:moveTo>
                    <a:pt x="13850" y="15389"/>
                  </a:moveTo>
                  <a:cubicBezTo>
                    <a:pt x="12265" y="16471"/>
                    <a:pt x="10787" y="13820"/>
                    <a:pt x="11793" y="12829"/>
                  </a:cubicBezTo>
                  <a:cubicBezTo>
                    <a:pt x="12936" y="12997"/>
                    <a:pt x="14002" y="14063"/>
                    <a:pt x="13850" y="15389"/>
                  </a:cubicBezTo>
                  <a:close/>
                  <a:moveTo>
                    <a:pt x="13987" y="12768"/>
                  </a:moveTo>
                  <a:cubicBezTo>
                    <a:pt x="13225" y="12616"/>
                    <a:pt x="12631" y="10788"/>
                    <a:pt x="12890" y="10072"/>
                  </a:cubicBezTo>
                  <a:cubicBezTo>
                    <a:pt x="13042" y="10011"/>
                    <a:pt x="13195" y="9965"/>
                    <a:pt x="13362" y="9919"/>
                  </a:cubicBezTo>
                  <a:cubicBezTo>
                    <a:pt x="13911" y="10209"/>
                    <a:pt x="14977" y="12433"/>
                    <a:pt x="13987" y="12768"/>
                  </a:cubicBezTo>
                  <a:close/>
                  <a:moveTo>
                    <a:pt x="16029" y="19777"/>
                  </a:moveTo>
                  <a:cubicBezTo>
                    <a:pt x="14261" y="20539"/>
                    <a:pt x="13667" y="16288"/>
                    <a:pt x="15602" y="17522"/>
                  </a:cubicBezTo>
                  <a:cubicBezTo>
                    <a:pt x="15876" y="18345"/>
                    <a:pt x="16288" y="19228"/>
                    <a:pt x="16029" y="19777"/>
                  </a:cubicBezTo>
                  <a:close/>
                  <a:moveTo>
                    <a:pt x="14795" y="3094"/>
                  </a:moveTo>
                  <a:cubicBezTo>
                    <a:pt x="15892" y="2560"/>
                    <a:pt x="16684" y="3840"/>
                    <a:pt x="16699" y="4663"/>
                  </a:cubicBezTo>
                  <a:cubicBezTo>
                    <a:pt x="16029" y="5227"/>
                    <a:pt x="14688" y="4130"/>
                    <a:pt x="14795" y="3094"/>
                  </a:cubicBezTo>
                  <a:close/>
                  <a:moveTo>
                    <a:pt x="19045" y="4038"/>
                  </a:moveTo>
                  <a:cubicBezTo>
                    <a:pt x="19396" y="4891"/>
                    <a:pt x="19122" y="5440"/>
                    <a:pt x="18238" y="5684"/>
                  </a:cubicBezTo>
                  <a:cubicBezTo>
                    <a:pt x="17689" y="5166"/>
                    <a:pt x="18055" y="3764"/>
                    <a:pt x="19045" y="4038"/>
                  </a:cubicBezTo>
                  <a:close/>
                  <a:moveTo>
                    <a:pt x="17430" y="22367"/>
                  </a:moveTo>
                  <a:cubicBezTo>
                    <a:pt x="16547" y="21849"/>
                    <a:pt x="16547" y="20021"/>
                    <a:pt x="17720" y="19716"/>
                  </a:cubicBezTo>
                  <a:cubicBezTo>
                    <a:pt x="18421" y="20523"/>
                    <a:pt x="18299" y="21925"/>
                    <a:pt x="17430" y="22367"/>
                  </a:cubicBezTo>
                  <a:close/>
                  <a:moveTo>
                    <a:pt x="17263" y="13363"/>
                  </a:moveTo>
                  <a:cubicBezTo>
                    <a:pt x="17156" y="12083"/>
                    <a:pt x="16973" y="10757"/>
                    <a:pt x="18223" y="10133"/>
                  </a:cubicBezTo>
                  <a:cubicBezTo>
                    <a:pt x="18847" y="11184"/>
                    <a:pt x="18421" y="12768"/>
                    <a:pt x="17263" y="13363"/>
                  </a:cubicBezTo>
                  <a:close/>
                  <a:moveTo>
                    <a:pt x="18923" y="17248"/>
                  </a:moveTo>
                  <a:cubicBezTo>
                    <a:pt x="18497" y="16059"/>
                    <a:pt x="18421" y="15039"/>
                    <a:pt x="19579" y="14627"/>
                  </a:cubicBezTo>
                  <a:cubicBezTo>
                    <a:pt x="20676" y="15358"/>
                    <a:pt x="20020" y="16821"/>
                    <a:pt x="18923" y="17248"/>
                  </a:cubicBezTo>
                  <a:close/>
                  <a:moveTo>
                    <a:pt x="20996" y="20295"/>
                  </a:moveTo>
                  <a:cubicBezTo>
                    <a:pt x="20523" y="19289"/>
                    <a:pt x="21270" y="17263"/>
                    <a:pt x="22656" y="17172"/>
                  </a:cubicBezTo>
                  <a:cubicBezTo>
                    <a:pt x="22991" y="18649"/>
                    <a:pt x="22306" y="19640"/>
                    <a:pt x="20996" y="202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7"/>
            <p:cNvSpPr/>
            <p:nvPr/>
          </p:nvSpPr>
          <p:spPr>
            <a:xfrm rot="-1906747">
              <a:off x="193634" y="2135761"/>
              <a:ext cx="358208" cy="131481"/>
            </a:xfrm>
            <a:custGeom>
              <a:avLst/>
              <a:gdLst/>
              <a:ahLst/>
              <a:cxnLst/>
              <a:rect l="l" t="t" r="r" b="b"/>
              <a:pathLst>
                <a:path w="48527" h="17812" extrusionOk="0">
                  <a:moveTo>
                    <a:pt x="46013" y="2317"/>
                  </a:moveTo>
                  <a:cubicBezTo>
                    <a:pt x="46729" y="1951"/>
                    <a:pt x="48527" y="1753"/>
                    <a:pt x="47948" y="458"/>
                  </a:cubicBezTo>
                  <a:cubicBezTo>
                    <a:pt x="39842" y="3414"/>
                    <a:pt x="29802" y="6141"/>
                    <a:pt x="22047" y="6705"/>
                  </a:cubicBezTo>
                  <a:cubicBezTo>
                    <a:pt x="29878" y="4099"/>
                    <a:pt x="37618" y="3018"/>
                    <a:pt x="45236" y="1"/>
                  </a:cubicBezTo>
                  <a:cubicBezTo>
                    <a:pt x="33078" y="3155"/>
                    <a:pt x="20919" y="3917"/>
                    <a:pt x="8639" y="6994"/>
                  </a:cubicBezTo>
                  <a:cubicBezTo>
                    <a:pt x="6826" y="7436"/>
                    <a:pt x="4769" y="7482"/>
                    <a:pt x="3215" y="8152"/>
                  </a:cubicBezTo>
                  <a:cubicBezTo>
                    <a:pt x="0" y="9539"/>
                    <a:pt x="1052" y="12875"/>
                    <a:pt x="3459" y="14399"/>
                  </a:cubicBezTo>
                  <a:cubicBezTo>
                    <a:pt x="4343" y="14947"/>
                    <a:pt x="6110" y="15313"/>
                    <a:pt x="7512" y="15755"/>
                  </a:cubicBezTo>
                  <a:cubicBezTo>
                    <a:pt x="8883" y="16166"/>
                    <a:pt x="10498" y="16654"/>
                    <a:pt x="11824" y="16852"/>
                  </a:cubicBezTo>
                  <a:cubicBezTo>
                    <a:pt x="18482" y="17812"/>
                    <a:pt x="24987" y="14978"/>
                    <a:pt x="32301" y="11763"/>
                  </a:cubicBezTo>
                  <a:cubicBezTo>
                    <a:pt x="38624" y="8975"/>
                    <a:pt x="44398" y="6324"/>
                    <a:pt x="48207" y="2759"/>
                  </a:cubicBezTo>
                  <a:cubicBezTo>
                    <a:pt x="41412" y="5775"/>
                    <a:pt x="32773" y="9752"/>
                    <a:pt x="25338" y="10879"/>
                  </a:cubicBezTo>
                  <a:cubicBezTo>
                    <a:pt x="31767" y="8183"/>
                    <a:pt x="40223" y="5181"/>
                    <a:pt x="46013" y="2317"/>
                  </a:cubicBezTo>
                  <a:close/>
                  <a:moveTo>
                    <a:pt x="9416" y="8777"/>
                  </a:moveTo>
                  <a:cubicBezTo>
                    <a:pt x="10254" y="8472"/>
                    <a:pt x="10970" y="8365"/>
                    <a:pt x="11656" y="8350"/>
                  </a:cubicBezTo>
                  <a:cubicBezTo>
                    <a:pt x="11808" y="9325"/>
                    <a:pt x="9660" y="9478"/>
                    <a:pt x="9416" y="8777"/>
                  </a:cubicBezTo>
                  <a:close/>
                  <a:moveTo>
                    <a:pt x="14261" y="13454"/>
                  </a:moveTo>
                  <a:cubicBezTo>
                    <a:pt x="15313" y="12494"/>
                    <a:pt x="18009" y="12525"/>
                    <a:pt x="19411" y="12555"/>
                  </a:cubicBezTo>
                  <a:cubicBezTo>
                    <a:pt x="17827" y="13622"/>
                    <a:pt x="15754" y="13424"/>
                    <a:pt x="14261" y="1345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7"/>
            <p:cNvSpPr/>
            <p:nvPr/>
          </p:nvSpPr>
          <p:spPr>
            <a:xfrm rot="-1906747">
              <a:off x="566771" y="1774436"/>
              <a:ext cx="264971" cy="127436"/>
            </a:xfrm>
            <a:custGeom>
              <a:avLst/>
              <a:gdLst/>
              <a:ahLst/>
              <a:cxnLst/>
              <a:rect l="l" t="t" r="r" b="b"/>
              <a:pathLst>
                <a:path w="35896" h="17264" extrusionOk="0">
                  <a:moveTo>
                    <a:pt x="23600" y="11291"/>
                  </a:moveTo>
                  <a:cubicBezTo>
                    <a:pt x="17841" y="13759"/>
                    <a:pt x="12280" y="14688"/>
                    <a:pt x="7450" y="15587"/>
                  </a:cubicBezTo>
                  <a:cubicBezTo>
                    <a:pt x="4891" y="16059"/>
                    <a:pt x="2301" y="16425"/>
                    <a:pt x="0" y="17263"/>
                  </a:cubicBezTo>
                  <a:cubicBezTo>
                    <a:pt x="12448" y="16913"/>
                    <a:pt x="35896" y="13561"/>
                    <a:pt x="35667" y="1"/>
                  </a:cubicBezTo>
                  <a:cubicBezTo>
                    <a:pt x="32971" y="4130"/>
                    <a:pt x="29558" y="8746"/>
                    <a:pt x="23600" y="112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17"/>
            <p:cNvSpPr/>
            <p:nvPr/>
          </p:nvSpPr>
          <p:spPr>
            <a:xfrm rot="-1906747">
              <a:off x="650537" y="1944922"/>
              <a:ext cx="172420" cy="36332"/>
            </a:xfrm>
            <a:custGeom>
              <a:avLst/>
              <a:gdLst/>
              <a:ahLst/>
              <a:cxnLst/>
              <a:rect l="l" t="t" r="r" b="b"/>
              <a:pathLst>
                <a:path w="23358" h="4922" extrusionOk="0">
                  <a:moveTo>
                    <a:pt x="19503" y="2042"/>
                  </a:moveTo>
                  <a:cubicBezTo>
                    <a:pt x="13850" y="92"/>
                    <a:pt x="6918" y="1"/>
                    <a:pt x="1" y="976"/>
                  </a:cubicBezTo>
                  <a:cubicBezTo>
                    <a:pt x="214" y="1570"/>
                    <a:pt x="336" y="1250"/>
                    <a:pt x="626" y="1280"/>
                  </a:cubicBezTo>
                  <a:cubicBezTo>
                    <a:pt x="2698" y="1539"/>
                    <a:pt x="4694" y="1219"/>
                    <a:pt x="6659" y="1448"/>
                  </a:cubicBezTo>
                  <a:cubicBezTo>
                    <a:pt x="10438" y="1905"/>
                    <a:pt x="14277" y="2972"/>
                    <a:pt x="17736" y="3840"/>
                  </a:cubicBezTo>
                  <a:cubicBezTo>
                    <a:pt x="19533" y="4297"/>
                    <a:pt x="21347" y="4922"/>
                    <a:pt x="23221" y="4876"/>
                  </a:cubicBezTo>
                  <a:cubicBezTo>
                    <a:pt x="23358" y="2850"/>
                    <a:pt x="20981" y="2545"/>
                    <a:pt x="19503" y="204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17"/>
            <p:cNvSpPr/>
            <p:nvPr/>
          </p:nvSpPr>
          <p:spPr>
            <a:xfrm rot="-1906747">
              <a:off x="478022" y="2151589"/>
              <a:ext cx="110894" cy="97061"/>
            </a:xfrm>
            <a:custGeom>
              <a:avLst/>
              <a:gdLst/>
              <a:ahLst/>
              <a:cxnLst/>
              <a:rect l="l" t="t" r="r" b="b"/>
              <a:pathLst>
                <a:path w="15023" h="13149" extrusionOk="0">
                  <a:moveTo>
                    <a:pt x="0" y="13149"/>
                  </a:moveTo>
                  <a:cubicBezTo>
                    <a:pt x="6277" y="9385"/>
                    <a:pt x="10147" y="4449"/>
                    <a:pt x="15023" y="0"/>
                  </a:cubicBezTo>
                  <a:cubicBezTo>
                    <a:pt x="11549" y="1646"/>
                    <a:pt x="8761" y="3916"/>
                    <a:pt x="6003" y="6155"/>
                  </a:cubicBezTo>
                  <a:cubicBezTo>
                    <a:pt x="3474" y="8197"/>
                    <a:pt x="396" y="10223"/>
                    <a:pt x="0" y="131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7"/>
            <p:cNvSpPr/>
            <p:nvPr/>
          </p:nvSpPr>
          <p:spPr>
            <a:xfrm rot="-1906747">
              <a:off x="562389" y="2039724"/>
              <a:ext cx="128440" cy="66250"/>
            </a:xfrm>
            <a:custGeom>
              <a:avLst/>
              <a:gdLst/>
              <a:ahLst/>
              <a:cxnLst/>
              <a:rect l="l" t="t" r="r" b="b"/>
              <a:pathLst>
                <a:path w="17400" h="8975" extrusionOk="0">
                  <a:moveTo>
                    <a:pt x="10970" y="4053"/>
                  </a:moveTo>
                  <a:cubicBezTo>
                    <a:pt x="6994" y="5973"/>
                    <a:pt x="336" y="4678"/>
                    <a:pt x="0" y="8974"/>
                  </a:cubicBezTo>
                  <a:cubicBezTo>
                    <a:pt x="6247" y="8121"/>
                    <a:pt x="13850" y="5043"/>
                    <a:pt x="17400" y="1341"/>
                  </a:cubicBezTo>
                  <a:cubicBezTo>
                    <a:pt x="14916" y="0"/>
                    <a:pt x="13362" y="2895"/>
                    <a:pt x="10970" y="405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7"/>
            <p:cNvSpPr/>
            <p:nvPr/>
          </p:nvSpPr>
          <p:spPr>
            <a:xfrm rot="-1906747">
              <a:off x="564358" y="2042331"/>
              <a:ext cx="169718" cy="91104"/>
            </a:xfrm>
            <a:custGeom>
              <a:avLst/>
              <a:gdLst/>
              <a:ahLst/>
              <a:cxnLst/>
              <a:rect l="l" t="t" r="r" b="b"/>
              <a:pathLst>
                <a:path w="22992" h="12342" extrusionOk="0">
                  <a:moveTo>
                    <a:pt x="19503" y="1112"/>
                  </a:moveTo>
                  <a:cubicBezTo>
                    <a:pt x="15572" y="4647"/>
                    <a:pt x="6720" y="8654"/>
                    <a:pt x="504" y="8608"/>
                  </a:cubicBezTo>
                  <a:cubicBezTo>
                    <a:pt x="260" y="9797"/>
                    <a:pt x="1" y="10985"/>
                    <a:pt x="77" y="12341"/>
                  </a:cubicBezTo>
                  <a:cubicBezTo>
                    <a:pt x="7558" y="12052"/>
                    <a:pt x="19472" y="8547"/>
                    <a:pt x="22992" y="2834"/>
                  </a:cubicBezTo>
                  <a:cubicBezTo>
                    <a:pt x="21941" y="1950"/>
                    <a:pt x="20737" y="0"/>
                    <a:pt x="19503" y="1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7"/>
            <p:cNvSpPr/>
            <p:nvPr/>
          </p:nvSpPr>
          <p:spPr>
            <a:xfrm rot="-1906747">
              <a:off x="740540" y="1944219"/>
              <a:ext cx="147559" cy="105159"/>
            </a:xfrm>
            <a:custGeom>
              <a:avLst/>
              <a:gdLst/>
              <a:ahLst/>
              <a:cxnLst/>
              <a:rect l="l" t="t" r="r" b="b"/>
              <a:pathLst>
                <a:path w="19990" h="14246" extrusionOk="0">
                  <a:moveTo>
                    <a:pt x="16028" y="9172"/>
                  </a:moveTo>
                  <a:cubicBezTo>
                    <a:pt x="11275" y="5059"/>
                    <a:pt x="5927" y="2057"/>
                    <a:pt x="625" y="61"/>
                  </a:cubicBezTo>
                  <a:cubicBezTo>
                    <a:pt x="472" y="122"/>
                    <a:pt x="396" y="0"/>
                    <a:pt x="259" y="15"/>
                  </a:cubicBezTo>
                  <a:cubicBezTo>
                    <a:pt x="107" y="61"/>
                    <a:pt x="122" y="198"/>
                    <a:pt x="0" y="274"/>
                  </a:cubicBezTo>
                  <a:cubicBezTo>
                    <a:pt x="76" y="381"/>
                    <a:pt x="107" y="579"/>
                    <a:pt x="259" y="533"/>
                  </a:cubicBezTo>
                  <a:cubicBezTo>
                    <a:pt x="6018" y="2971"/>
                    <a:pt x="11153" y="7664"/>
                    <a:pt x="15587" y="12402"/>
                  </a:cubicBezTo>
                  <a:cubicBezTo>
                    <a:pt x="16165" y="13027"/>
                    <a:pt x="16653" y="14246"/>
                    <a:pt x="17750" y="14231"/>
                  </a:cubicBezTo>
                  <a:cubicBezTo>
                    <a:pt x="19990" y="12646"/>
                    <a:pt x="17095" y="10117"/>
                    <a:pt x="16028" y="917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7"/>
            <p:cNvSpPr/>
            <p:nvPr/>
          </p:nvSpPr>
          <p:spPr>
            <a:xfrm rot="-1906747">
              <a:off x="473908" y="2288225"/>
              <a:ext cx="43758" cy="60293"/>
            </a:xfrm>
            <a:custGeom>
              <a:avLst/>
              <a:gdLst/>
              <a:ahLst/>
              <a:cxnLst/>
              <a:rect l="l" t="t" r="r" b="b"/>
              <a:pathLst>
                <a:path w="5928" h="8168" extrusionOk="0">
                  <a:moveTo>
                    <a:pt x="1" y="8167"/>
                  </a:moveTo>
                  <a:cubicBezTo>
                    <a:pt x="2972" y="6446"/>
                    <a:pt x="4663" y="2987"/>
                    <a:pt x="5927" y="1"/>
                  </a:cubicBezTo>
                  <a:cubicBezTo>
                    <a:pt x="2149" y="1311"/>
                    <a:pt x="717" y="4907"/>
                    <a:pt x="1" y="816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7"/>
            <p:cNvSpPr/>
            <p:nvPr/>
          </p:nvSpPr>
          <p:spPr>
            <a:xfrm rot="-1906747">
              <a:off x="579674" y="2060857"/>
              <a:ext cx="198514" cy="100442"/>
            </a:xfrm>
            <a:custGeom>
              <a:avLst/>
              <a:gdLst/>
              <a:ahLst/>
              <a:cxnLst/>
              <a:rect l="l" t="t" r="r" b="b"/>
              <a:pathLst>
                <a:path w="26893" h="13607" extrusionOk="0">
                  <a:moveTo>
                    <a:pt x="1" y="9462"/>
                  </a:moveTo>
                  <a:cubicBezTo>
                    <a:pt x="123" y="10498"/>
                    <a:pt x="77" y="11443"/>
                    <a:pt x="595" y="12677"/>
                  </a:cubicBezTo>
                  <a:cubicBezTo>
                    <a:pt x="8366" y="13606"/>
                    <a:pt x="21042" y="9690"/>
                    <a:pt x="26892" y="4068"/>
                  </a:cubicBezTo>
                  <a:cubicBezTo>
                    <a:pt x="26176" y="2408"/>
                    <a:pt x="25323" y="1036"/>
                    <a:pt x="24302" y="0"/>
                  </a:cubicBezTo>
                  <a:cubicBezTo>
                    <a:pt x="20280" y="5775"/>
                    <a:pt x="7619" y="10026"/>
                    <a:pt x="1" y="94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7"/>
            <p:cNvSpPr/>
            <p:nvPr/>
          </p:nvSpPr>
          <p:spPr>
            <a:xfrm rot="-1906747">
              <a:off x="828462" y="1901828"/>
              <a:ext cx="61415" cy="29357"/>
            </a:xfrm>
            <a:custGeom>
              <a:avLst/>
              <a:gdLst/>
              <a:ahLst/>
              <a:cxnLst/>
              <a:rect l="l" t="t" r="r" b="b"/>
              <a:pathLst>
                <a:path w="8320" h="3977" extrusionOk="0">
                  <a:moveTo>
                    <a:pt x="305" y="0"/>
                  </a:moveTo>
                  <a:cubicBezTo>
                    <a:pt x="198" y="46"/>
                    <a:pt x="107" y="76"/>
                    <a:pt x="0" y="107"/>
                  </a:cubicBezTo>
                  <a:cubicBezTo>
                    <a:pt x="1768" y="3443"/>
                    <a:pt x="4906" y="3977"/>
                    <a:pt x="8319" y="3946"/>
                  </a:cubicBezTo>
                  <a:cubicBezTo>
                    <a:pt x="6521" y="975"/>
                    <a:pt x="3337" y="183"/>
                    <a:pt x="3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7"/>
            <p:cNvSpPr/>
            <p:nvPr/>
          </p:nvSpPr>
          <p:spPr>
            <a:xfrm rot="-1906747">
              <a:off x="603391" y="2086954"/>
              <a:ext cx="215492" cy="96050"/>
            </a:xfrm>
            <a:custGeom>
              <a:avLst/>
              <a:gdLst/>
              <a:ahLst/>
              <a:cxnLst/>
              <a:rect l="l" t="t" r="r" b="b"/>
              <a:pathLst>
                <a:path w="29193" h="13012" extrusionOk="0">
                  <a:moveTo>
                    <a:pt x="0" y="8609"/>
                  </a:moveTo>
                  <a:cubicBezTo>
                    <a:pt x="229" y="9995"/>
                    <a:pt x="747" y="11534"/>
                    <a:pt x="1158" y="13012"/>
                  </a:cubicBezTo>
                  <a:cubicBezTo>
                    <a:pt x="9888" y="11778"/>
                    <a:pt x="21178" y="9370"/>
                    <a:pt x="29192" y="4495"/>
                  </a:cubicBezTo>
                  <a:cubicBezTo>
                    <a:pt x="28370" y="3047"/>
                    <a:pt x="27714" y="1295"/>
                    <a:pt x="26815" y="0"/>
                  </a:cubicBezTo>
                  <a:cubicBezTo>
                    <a:pt x="20919" y="5744"/>
                    <a:pt x="7816" y="9599"/>
                    <a:pt x="0" y="8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7"/>
            <p:cNvSpPr/>
            <p:nvPr/>
          </p:nvSpPr>
          <p:spPr>
            <a:xfrm rot="-1906747">
              <a:off x="636259" y="2116526"/>
              <a:ext cx="217625" cy="96729"/>
            </a:xfrm>
            <a:custGeom>
              <a:avLst/>
              <a:gdLst/>
              <a:ahLst/>
              <a:cxnLst/>
              <a:rect l="l" t="t" r="r" b="b"/>
              <a:pathLst>
                <a:path w="29482" h="13104" extrusionOk="0">
                  <a:moveTo>
                    <a:pt x="0" y="8563"/>
                  </a:moveTo>
                  <a:cubicBezTo>
                    <a:pt x="473" y="10285"/>
                    <a:pt x="1158" y="11549"/>
                    <a:pt x="1707" y="13103"/>
                  </a:cubicBezTo>
                  <a:cubicBezTo>
                    <a:pt x="10117" y="12555"/>
                    <a:pt x="22275" y="8426"/>
                    <a:pt x="29482" y="3825"/>
                  </a:cubicBezTo>
                  <a:cubicBezTo>
                    <a:pt x="29101" y="2301"/>
                    <a:pt x="28781" y="1493"/>
                    <a:pt x="28187" y="0"/>
                  </a:cubicBezTo>
                  <a:cubicBezTo>
                    <a:pt x="20737" y="4845"/>
                    <a:pt x="8578" y="8030"/>
                    <a:pt x="0" y="85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7"/>
            <p:cNvSpPr/>
            <p:nvPr/>
          </p:nvSpPr>
          <p:spPr>
            <a:xfrm rot="-1906747">
              <a:off x="620611" y="2342143"/>
              <a:ext cx="62648" cy="97400"/>
            </a:xfrm>
            <a:custGeom>
              <a:avLst/>
              <a:gdLst/>
              <a:ahLst/>
              <a:cxnLst/>
              <a:rect l="l" t="t" r="r" b="b"/>
              <a:pathLst>
                <a:path w="8487" h="13195" extrusionOk="0">
                  <a:moveTo>
                    <a:pt x="6201" y="13195"/>
                  </a:moveTo>
                  <a:cubicBezTo>
                    <a:pt x="8487" y="10148"/>
                    <a:pt x="3672" y="4632"/>
                    <a:pt x="3261" y="1"/>
                  </a:cubicBezTo>
                  <a:cubicBezTo>
                    <a:pt x="0" y="3505"/>
                    <a:pt x="2499" y="10194"/>
                    <a:pt x="6201" y="131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7"/>
            <p:cNvSpPr/>
            <p:nvPr/>
          </p:nvSpPr>
          <p:spPr>
            <a:xfrm rot="-1906747">
              <a:off x="918015" y="1991460"/>
              <a:ext cx="52077" cy="71417"/>
            </a:xfrm>
            <a:custGeom>
              <a:avLst/>
              <a:gdLst/>
              <a:ahLst/>
              <a:cxnLst/>
              <a:rect l="l" t="t" r="r" b="b"/>
              <a:pathLst>
                <a:path w="7055" h="9675" extrusionOk="0">
                  <a:moveTo>
                    <a:pt x="1173" y="0"/>
                  </a:moveTo>
                  <a:cubicBezTo>
                    <a:pt x="610" y="274"/>
                    <a:pt x="290" y="670"/>
                    <a:pt x="0" y="1082"/>
                  </a:cubicBezTo>
                  <a:cubicBezTo>
                    <a:pt x="2286" y="3596"/>
                    <a:pt x="3489" y="9675"/>
                    <a:pt x="7054" y="8761"/>
                  </a:cubicBezTo>
                  <a:cubicBezTo>
                    <a:pt x="6963" y="3992"/>
                    <a:pt x="3946" y="1508"/>
                    <a:pt x="11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7"/>
            <p:cNvSpPr/>
            <p:nvPr/>
          </p:nvSpPr>
          <p:spPr>
            <a:xfrm rot="-1906747">
              <a:off x="676392" y="2145565"/>
              <a:ext cx="205261" cy="100434"/>
            </a:xfrm>
            <a:custGeom>
              <a:avLst/>
              <a:gdLst/>
              <a:ahLst/>
              <a:cxnLst/>
              <a:rect l="l" t="t" r="r" b="b"/>
              <a:pathLst>
                <a:path w="27807" h="13606" extrusionOk="0">
                  <a:moveTo>
                    <a:pt x="26908" y="0"/>
                  </a:moveTo>
                  <a:cubicBezTo>
                    <a:pt x="19823" y="4418"/>
                    <a:pt x="8426" y="8319"/>
                    <a:pt x="1" y="9324"/>
                  </a:cubicBezTo>
                  <a:cubicBezTo>
                    <a:pt x="732" y="10513"/>
                    <a:pt x="1144" y="12326"/>
                    <a:pt x="2012" y="13255"/>
                  </a:cubicBezTo>
                  <a:cubicBezTo>
                    <a:pt x="10605" y="13606"/>
                    <a:pt x="22367" y="8441"/>
                    <a:pt x="27745" y="2956"/>
                  </a:cubicBezTo>
                  <a:cubicBezTo>
                    <a:pt x="27304" y="2026"/>
                    <a:pt x="27806" y="305"/>
                    <a:pt x="26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7"/>
            <p:cNvSpPr/>
            <p:nvPr/>
          </p:nvSpPr>
          <p:spPr>
            <a:xfrm rot="-1906747">
              <a:off x="717555" y="2172455"/>
              <a:ext cx="187375" cy="99202"/>
            </a:xfrm>
            <a:custGeom>
              <a:avLst/>
              <a:gdLst/>
              <a:ahLst/>
              <a:cxnLst/>
              <a:rect l="l" t="t" r="r" b="b"/>
              <a:pathLst>
                <a:path w="25384" h="13439" extrusionOk="0">
                  <a:moveTo>
                    <a:pt x="0" y="9371"/>
                  </a:moveTo>
                  <a:cubicBezTo>
                    <a:pt x="1463" y="10453"/>
                    <a:pt x="2255" y="12220"/>
                    <a:pt x="4220" y="12723"/>
                  </a:cubicBezTo>
                  <a:cubicBezTo>
                    <a:pt x="7054" y="13439"/>
                    <a:pt x="12463" y="11702"/>
                    <a:pt x="16333" y="10133"/>
                  </a:cubicBezTo>
                  <a:cubicBezTo>
                    <a:pt x="19868" y="8701"/>
                    <a:pt x="22915" y="6735"/>
                    <a:pt x="24530" y="5120"/>
                  </a:cubicBezTo>
                  <a:cubicBezTo>
                    <a:pt x="24499" y="3566"/>
                    <a:pt x="25383" y="1128"/>
                    <a:pt x="24499" y="1"/>
                  </a:cubicBezTo>
                  <a:cubicBezTo>
                    <a:pt x="19502" y="5242"/>
                    <a:pt x="7313" y="9112"/>
                    <a:pt x="0" y="9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7"/>
            <p:cNvSpPr/>
            <p:nvPr/>
          </p:nvSpPr>
          <p:spPr>
            <a:xfrm rot="-1906747">
              <a:off x="393229" y="1873228"/>
              <a:ext cx="105159" cy="115515"/>
            </a:xfrm>
            <a:custGeom>
              <a:avLst/>
              <a:gdLst/>
              <a:ahLst/>
              <a:cxnLst/>
              <a:rect l="l" t="t" r="r" b="b"/>
              <a:pathLst>
                <a:path w="14246" h="15649" extrusionOk="0">
                  <a:moveTo>
                    <a:pt x="12768" y="10057"/>
                  </a:moveTo>
                  <a:cubicBezTo>
                    <a:pt x="10391" y="8944"/>
                    <a:pt x="8014" y="4953"/>
                    <a:pt x="8669" y="1540"/>
                  </a:cubicBezTo>
                  <a:cubicBezTo>
                    <a:pt x="6155" y="1"/>
                    <a:pt x="990" y="2926"/>
                    <a:pt x="0" y="5166"/>
                  </a:cubicBezTo>
                  <a:cubicBezTo>
                    <a:pt x="3261" y="7268"/>
                    <a:pt x="3779" y="13180"/>
                    <a:pt x="1859" y="15648"/>
                  </a:cubicBezTo>
                  <a:cubicBezTo>
                    <a:pt x="5013" y="13637"/>
                    <a:pt x="9827" y="10834"/>
                    <a:pt x="14154" y="10620"/>
                  </a:cubicBezTo>
                  <a:cubicBezTo>
                    <a:pt x="14246" y="10072"/>
                    <a:pt x="13286" y="10300"/>
                    <a:pt x="12768" y="100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7"/>
            <p:cNvSpPr/>
            <p:nvPr/>
          </p:nvSpPr>
          <p:spPr>
            <a:xfrm rot="-1906747">
              <a:off x="408573" y="1961579"/>
              <a:ext cx="21266" cy="43869"/>
            </a:xfrm>
            <a:custGeom>
              <a:avLst/>
              <a:gdLst/>
              <a:ahLst/>
              <a:cxnLst/>
              <a:rect l="l" t="t" r="r" b="b"/>
              <a:pathLst>
                <a:path w="2881" h="5943" extrusionOk="0">
                  <a:moveTo>
                    <a:pt x="1021" y="3901"/>
                  </a:moveTo>
                  <a:cubicBezTo>
                    <a:pt x="900" y="4175"/>
                    <a:pt x="412" y="4282"/>
                    <a:pt x="1" y="4419"/>
                  </a:cubicBezTo>
                  <a:cubicBezTo>
                    <a:pt x="382" y="5181"/>
                    <a:pt x="854" y="5790"/>
                    <a:pt x="1539" y="5942"/>
                  </a:cubicBezTo>
                  <a:cubicBezTo>
                    <a:pt x="2149" y="4404"/>
                    <a:pt x="2880" y="2956"/>
                    <a:pt x="1768" y="564"/>
                  </a:cubicBezTo>
                  <a:cubicBezTo>
                    <a:pt x="1616" y="0"/>
                    <a:pt x="1829" y="3611"/>
                    <a:pt x="1021" y="390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7"/>
            <p:cNvSpPr/>
            <p:nvPr/>
          </p:nvSpPr>
          <p:spPr>
            <a:xfrm rot="-1906747">
              <a:off x="533028" y="1818149"/>
              <a:ext cx="35771" cy="68494"/>
            </a:xfrm>
            <a:custGeom>
              <a:avLst/>
              <a:gdLst/>
              <a:ahLst/>
              <a:cxnLst/>
              <a:rect l="l" t="t" r="r" b="b"/>
              <a:pathLst>
                <a:path w="4846" h="9279" extrusionOk="0">
                  <a:moveTo>
                    <a:pt x="2499" y="2423"/>
                  </a:moveTo>
                  <a:cubicBezTo>
                    <a:pt x="1600" y="4632"/>
                    <a:pt x="0" y="6993"/>
                    <a:pt x="396" y="9279"/>
                  </a:cubicBezTo>
                  <a:cubicBezTo>
                    <a:pt x="1158" y="7999"/>
                    <a:pt x="2331" y="6552"/>
                    <a:pt x="3032" y="4967"/>
                  </a:cubicBezTo>
                  <a:cubicBezTo>
                    <a:pt x="3657" y="3565"/>
                    <a:pt x="4845" y="1524"/>
                    <a:pt x="3565" y="0"/>
                  </a:cubicBezTo>
                  <a:cubicBezTo>
                    <a:pt x="2727" y="396"/>
                    <a:pt x="2834" y="1585"/>
                    <a:pt x="2499" y="242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7"/>
            <p:cNvSpPr/>
            <p:nvPr/>
          </p:nvSpPr>
          <p:spPr>
            <a:xfrm rot="-1906747">
              <a:off x="474574" y="1897688"/>
              <a:ext cx="28803" cy="14852"/>
            </a:xfrm>
            <a:custGeom>
              <a:avLst/>
              <a:gdLst/>
              <a:ahLst/>
              <a:cxnLst/>
              <a:rect l="l" t="t" r="r" b="b"/>
              <a:pathLst>
                <a:path w="3902" h="2012" extrusionOk="0">
                  <a:moveTo>
                    <a:pt x="1" y="335"/>
                  </a:moveTo>
                  <a:cubicBezTo>
                    <a:pt x="1083" y="975"/>
                    <a:pt x="1981" y="2011"/>
                    <a:pt x="3734" y="1280"/>
                  </a:cubicBezTo>
                  <a:cubicBezTo>
                    <a:pt x="3901" y="975"/>
                    <a:pt x="3612" y="457"/>
                    <a:pt x="3475" y="0"/>
                  </a:cubicBezTo>
                  <a:cubicBezTo>
                    <a:pt x="2301" y="1219"/>
                    <a:pt x="625" y="168"/>
                    <a:pt x="1" y="33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7"/>
            <p:cNvSpPr/>
            <p:nvPr/>
          </p:nvSpPr>
          <p:spPr>
            <a:xfrm rot="-1906747">
              <a:off x="311587" y="2148623"/>
              <a:ext cx="241925" cy="103247"/>
            </a:xfrm>
            <a:custGeom>
              <a:avLst/>
              <a:gdLst/>
              <a:ahLst/>
              <a:cxnLst/>
              <a:rect l="l" t="t" r="r" b="b"/>
              <a:pathLst>
                <a:path w="32774" h="13987" extrusionOk="0">
                  <a:moveTo>
                    <a:pt x="1" y="12692"/>
                  </a:moveTo>
                  <a:cubicBezTo>
                    <a:pt x="4069" y="13987"/>
                    <a:pt x="9157" y="13941"/>
                    <a:pt x="14520" y="11686"/>
                  </a:cubicBezTo>
                  <a:cubicBezTo>
                    <a:pt x="21316" y="8807"/>
                    <a:pt x="28080" y="3367"/>
                    <a:pt x="32773" y="0"/>
                  </a:cubicBezTo>
                  <a:cubicBezTo>
                    <a:pt x="32666" y="31"/>
                    <a:pt x="32560" y="77"/>
                    <a:pt x="32468" y="107"/>
                  </a:cubicBezTo>
                  <a:cubicBezTo>
                    <a:pt x="23631" y="4663"/>
                    <a:pt x="9371" y="12463"/>
                    <a:pt x="1" y="126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7"/>
            <p:cNvSpPr/>
            <p:nvPr/>
          </p:nvSpPr>
          <p:spPr>
            <a:xfrm rot="-1906747">
              <a:off x="551876" y="2186475"/>
              <a:ext cx="59614" cy="148799"/>
            </a:xfrm>
            <a:custGeom>
              <a:avLst/>
              <a:gdLst/>
              <a:ahLst/>
              <a:cxnLst/>
              <a:rect l="l" t="t" r="r" b="b"/>
              <a:pathLst>
                <a:path w="8076" h="20158" extrusionOk="0">
                  <a:moveTo>
                    <a:pt x="1083" y="20142"/>
                  </a:moveTo>
                  <a:cubicBezTo>
                    <a:pt x="1799" y="20158"/>
                    <a:pt x="2682" y="19822"/>
                    <a:pt x="3475" y="19670"/>
                  </a:cubicBezTo>
                  <a:cubicBezTo>
                    <a:pt x="4450" y="16364"/>
                    <a:pt x="4297" y="12753"/>
                    <a:pt x="4907" y="9279"/>
                  </a:cubicBezTo>
                  <a:cubicBezTo>
                    <a:pt x="5501" y="5851"/>
                    <a:pt x="6994" y="2804"/>
                    <a:pt x="8076" y="0"/>
                  </a:cubicBezTo>
                  <a:cubicBezTo>
                    <a:pt x="6385" y="2469"/>
                    <a:pt x="4891" y="5409"/>
                    <a:pt x="3414" y="8426"/>
                  </a:cubicBezTo>
                  <a:cubicBezTo>
                    <a:pt x="1829" y="11641"/>
                    <a:pt x="1" y="15907"/>
                    <a:pt x="1083" y="2014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7"/>
            <p:cNvSpPr/>
            <p:nvPr/>
          </p:nvSpPr>
          <p:spPr>
            <a:xfrm rot="-1906747">
              <a:off x="792067" y="2213547"/>
              <a:ext cx="127089" cy="84689"/>
            </a:xfrm>
            <a:custGeom>
              <a:avLst/>
              <a:gdLst/>
              <a:ahLst/>
              <a:cxnLst/>
              <a:rect l="l" t="t" r="r" b="b"/>
              <a:pathLst>
                <a:path w="17217" h="11473" extrusionOk="0">
                  <a:moveTo>
                    <a:pt x="3763" y="8670"/>
                  </a:moveTo>
                  <a:cubicBezTo>
                    <a:pt x="6689" y="9279"/>
                    <a:pt x="10345" y="6689"/>
                    <a:pt x="13728" y="6826"/>
                  </a:cubicBezTo>
                  <a:cubicBezTo>
                    <a:pt x="11777" y="8411"/>
                    <a:pt x="8106" y="9172"/>
                    <a:pt x="5607" y="9584"/>
                  </a:cubicBezTo>
                  <a:cubicBezTo>
                    <a:pt x="7009" y="10787"/>
                    <a:pt x="9782" y="11473"/>
                    <a:pt x="12829" y="10208"/>
                  </a:cubicBezTo>
                  <a:cubicBezTo>
                    <a:pt x="12783" y="9066"/>
                    <a:pt x="13910" y="8883"/>
                    <a:pt x="14505" y="8106"/>
                  </a:cubicBezTo>
                  <a:cubicBezTo>
                    <a:pt x="16059" y="6019"/>
                    <a:pt x="16135" y="1874"/>
                    <a:pt x="17217" y="0"/>
                  </a:cubicBezTo>
                  <a:cubicBezTo>
                    <a:pt x="13377" y="3215"/>
                    <a:pt x="4708" y="5561"/>
                    <a:pt x="0" y="6201"/>
                  </a:cubicBezTo>
                  <a:cubicBezTo>
                    <a:pt x="1646" y="6643"/>
                    <a:pt x="2026" y="8319"/>
                    <a:pt x="3763" y="8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6" name="Google Shape;1796;p17"/>
          <p:cNvGrpSpPr/>
          <p:nvPr/>
        </p:nvGrpSpPr>
        <p:grpSpPr>
          <a:xfrm flipH="1">
            <a:off x="-923154" y="2459276"/>
            <a:ext cx="1489239" cy="1449558"/>
            <a:chOff x="1094827" y="1752938"/>
            <a:chExt cx="626811" cy="610109"/>
          </a:xfrm>
        </p:grpSpPr>
        <p:sp>
          <p:nvSpPr>
            <p:cNvPr id="1797" name="Google Shape;1797;p17"/>
            <p:cNvSpPr/>
            <p:nvPr/>
          </p:nvSpPr>
          <p:spPr>
            <a:xfrm>
              <a:off x="1452697" y="2060684"/>
              <a:ext cx="268940" cy="55155"/>
            </a:xfrm>
            <a:custGeom>
              <a:avLst/>
              <a:gdLst/>
              <a:ahLst/>
              <a:cxnLst/>
              <a:rect l="l" t="t" r="r" b="b"/>
              <a:pathLst>
                <a:path w="78695" h="16139" extrusionOk="0">
                  <a:moveTo>
                    <a:pt x="1616" y="0"/>
                  </a:moveTo>
                  <a:cubicBezTo>
                    <a:pt x="1616" y="137"/>
                    <a:pt x="1616" y="274"/>
                    <a:pt x="1600" y="427"/>
                  </a:cubicBezTo>
                  <a:cubicBezTo>
                    <a:pt x="1509" y="1173"/>
                    <a:pt x="1418" y="1905"/>
                    <a:pt x="1235" y="2621"/>
                  </a:cubicBezTo>
                  <a:cubicBezTo>
                    <a:pt x="1143" y="2986"/>
                    <a:pt x="1037" y="3367"/>
                    <a:pt x="915" y="3718"/>
                  </a:cubicBezTo>
                  <a:cubicBezTo>
                    <a:pt x="656" y="4479"/>
                    <a:pt x="366" y="5241"/>
                    <a:pt x="1" y="5927"/>
                  </a:cubicBezTo>
                  <a:cubicBezTo>
                    <a:pt x="2240" y="6506"/>
                    <a:pt x="4815" y="7176"/>
                    <a:pt x="7634" y="7877"/>
                  </a:cubicBezTo>
                  <a:cubicBezTo>
                    <a:pt x="22484" y="11538"/>
                    <a:pt x="44048" y="16138"/>
                    <a:pt x="58822" y="16138"/>
                  </a:cubicBezTo>
                  <a:cubicBezTo>
                    <a:pt x="61388" y="16138"/>
                    <a:pt x="63749" y="16000"/>
                    <a:pt x="65835" y="15693"/>
                  </a:cubicBezTo>
                  <a:cubicBezTo>
                    <a:pt x="74839" y="14383"/>
                    <a:pt x="78694" y="9919"/>
                    <a:pt x="7168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7"/>
            <p:cNvSpPr/>
            <p:nvPr/>
          </p:nvSpPr>
          <p:spPr>
            <a:xfrm>
              <a:off x="1478783" y="2087600"/>
              <a:ext cx="203082" cy="127996"/>
            </a:xfrm>
            <a:custGeom>
              <a:avLst/>
              <a:gdLst/>
              <a:ahLst/>
              <a:cxnLst/>
              <a:rect l="l" t="t" r="r" b="b"/>
              <a:pathLst>
                <a:path w="59424" h="37453" extrusionOk="0">
                  <a:moveTo>
                    <a:pt x="1" y="1"/>
                  </a:moveTo>
                  <a:lnTo>
                    <a:pt x="1" y="1"/>
                  </a:lnTo>
                  <a:cubicBezTo>
                    <a:pt x="15237" y="9615"/>
                    <a:pt x="37832" y="25064"/>
                    <a:pt x="45891" y="36735"/>
                  </a:cubicBezTo>
                  <a:cubicBezTo>
                    <a:pt x="47734" y="37200"/>
                    <a:pt x="49422" y="37453"/>
                    <a:pt x="50916" y="37453"/>
                  </a:cubicBezTo>
                  <a:cubicBezTo>
                    <a:pt x="56561" y="37453"/>
                    <a:pt x="59424" y="33843"/>
                    <a:pt x="57303" y="2447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7"/>
            <p:cNvSpPr/>
            <p:nvPr/>
          </p:nvSpPr>
          <p:spPr>
            <a:xfrm>
              <a:off x="1441607" y="2080936"/>
              <a:ext cx="211140" cy="183650"/>
            </a:xfrm>
            <a:custGeom>
              <a:avLst/>
              <a:gdLst/>
              <a:ahLst/>
              <a:cxnLst/>
              <a:rect l="l" t="t" r="r" b="b"/>
              <a:pathLst>
                <a:path w="61782" h="53738" extrusionOk="0">
                  <a:moveTo>
                    <a:pt x="3246" y="1"/>
                  </a:moveTo>
                  <a:cubicBezTo>
                    <a:pt x="2926" y="610"/>
                    <a:pt x="2575" y="1174"/>
                    <a:pt x="2164" y="1738"/>
                  </a:cubicBezTo>
                  <a:cubicBezTo>
                    <a:pt x="1920" y="2088"/>
                    <a:pt x="1646" y="2423"/>
                    <a:pt x="1372" y="2774"/>
                  </a:cubicBezTo>
                  <a:cubicBezTo>
                    <a:pt x="930" y="3277"/>
                    <a:pt x="473" y="3749"/>
                    <a:pt x="0" y="4175"/>
                  </a:cubicBezTo>
                  <a:lnTo>
                    <a:pt x="49563" y="53738"/>
                  </a:lnTo>
                  <a:cubicBezTo>
                    <a:pt x="61157" y="51742"/>
                    <a:pt x="61782" y="45952"/>
                    <a:pt x="56769" y="38685"/>
                  </a:cubicBezTo>
                  <a:cubicBezTo>
                    <a:pt x="48710" y="27014"/>
                    <a:pt x="26115" y="11565"/>
                    <a:pt x="10879" y="1951"/>
                  </a:cubicBezTo>
                  <a:cubicBezTo>
                    <a:pt x="8060" y="1250"/>
                    <a:pt x="5485" y="580"/>
                    <a:pt x="324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1430254" y="2062454"/>
              <a:ext cx="9531" cy="9531"/>
            </a:xfrm>
            <a:custGeom>
              <a:avLst/>
              <a:gdLst/>
              <a:ahLst/>
              <a:cxnLst/>
              <a:rect l="l" t="t" r="r" b="b"/>
              <a:pathLst>
                <a:path w="2789" h="2789" extrusionOk="0">
                  <a:moveTo>
                    <a:pt x="1387" y="0"/>
                  </a:moveTo>
                  <a:cubicBezTo>
                    <a:pt x="626" y="0"/>
                    <a:pt x="1" y="625"/>
                    <a:pt x="1" y="1402"/>
                  </a:cubicBezTo>
                  <a:cubicBezTo>
                    <a:pt x="1" y="2164"/>
                    <a:pt x="626" y="2788"/>
                    <a:pt x="1387" y="2788"/>
                  </a:cubicBezTo>
                  <a:cubicBezTo>
                    <a:pt x="2164" y="2788"/>
                    <a:pt x="2789" y="2164"/>
                    <a:pt x="2789" y="1402"/>
                  </a:cubicBezTo>
                  <a:cubicBezTo>
                    <a:pt x="2789" y="625"/>
                    <a:pt x="2164" y="0"/>
                    <a:pt x="1387" y="0"/>
                  </a:cubicBezTo>
                  <a:close/>
                </a:path>
              </a:pathLst>
            </a:custGeom>
            <a:solidFill>
              <a:srgbClr val="F2C45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1431296" y="1820379"/>
              <a:ext cx="183547" cy="204014"/>
            </a:xfrm>
            <a:custGeom>
              <a:avLst/>
              <a:gdLst/>
              <a:ahLst/>
              <a:cxnLst/>
              <a:rect l="l" t="t" r="r" b="b"/>
              <a:pathLst>
                <a:path w="53708" h="59697" extrusionOk="0">
                  <a:moveTo>
                    <a:pt x="46138" y="1"/>
                  </a:moveTo>
                  <a:cubicBezTo>
                    <a:pt x="43938" y="1"/>
                    <a:pt x="41402" y="1097"/>
                    <a:pt x="38654" y="3004"/>
                  </a:cubicBezTo>
                  <a:cubicBezTo>
                    <a:pt x="26999" y="11048"/>
                    <a:pt x="11565" y="33613"/>
                    <a:pt x="1951" y="48849"/>
                  </a:cubicBezTo>
                  <a:cubicBezTo>
                    <a:pt x="1250" y="51637"/>
                    <a:pt x="595" y="54212"/>
                    <a:pt x="1" y="56436"/>
                  </a:cubicBezTo>
                  <a:cubicBezTo>
                    <a:pt x="488" y="56680"/>
                    <a:pt x="945" y="56954"/>
                    <a:pt x="1387" y="57259"/>
                  </a:cubicBezTo>
                  <a:cubicBezTo>
                    <a:pt x="1890" y="57594"/>
                    <a:pt x="2377" y="57944"/>
                    <a:pt x="2819" y="58341"/>
                  </a:cubicBezTo>
                  <a:cubicBezTo>
                    <a:pt x="3292" y="58767"/>
                    <a:pt x="3764" y="59209"/>
                    <a:pt x="4175" y="59697"/>
                  </a:cubicBezTo>
                  <a:lnTo>
                    <a:pt x="53707" y="10180"/>
                  </a:lnTo>
                  <a:cubicBezTo>
                    <a:pt x="52466" y="2969"/>
                    <a:pt x="49757" y="1"/>
                    <a:pt x="46138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1437961" y="1789167"/>
              <a:ext cx="131741" cy="198153"/>
            </a:xfrm>
            <a:custGeom>
              <a:avLst/>
              <a:gdLst/>
              <a:ahLst/>
              <a:cxnLst/>
              <a:rect l="l" t="t" r="r" b="b"/>
              <a:pathLst>
                <a:path w="38549" h="57982" extrusionOk="0">
                  <a:moveTo>
                    <a:pt x="29894" y="1"/>
                  </a:moveTo>
                  <a:cubicBezTo>
                    <a:pt x="28352" y="1"/>
                    <a:pt x="26547" y="224"/>
                    <a:pt x="24454" y="695"/>
                  </a:cubicBezTo>
                  <a:lnTo>
                    <a:pt x="1" y="57982"/>
                  </a:lnTo>
                  <a:cubicBezTo>
                    <a:pt x="9615" y="42746"/>
                    <a:pt x="25049" y="20181"/>
                    <a:pt x="36704" y="12137"/>
                  </a:cubicBezTo>
                  <a:cubicBezTo>
                    <a:pt x="38548" y="4860"/>
                    <a:pt x="37087" y="1"/>
                    <a:pt x="2989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1479042" y="1949725"/>
              <a:ext cx="232804" cy="79354"/>
            </a:xfrm>
            <a:custGeom>
              <a:avLst/>
              <a:gdLst/>
              <a:ahLst/>
              <a:cxnLst/>
              <a:rect l="l" t="t" r="r" b="b"/>
              <a:pathLst>
                <a:path w="68121" h="23220" extrusionOk="0">
                  <a:moveTo>
                    <a:pt x="57852" y="0"/>
                  </a:moveTo>
                  <a:lnTo>
                    <a:pt x="1" y="23220"/>
                  </a:lnTo>
                  <a:cubicBezTo>
                    <a:pt x="14281" y="19990"/>
                    <a:pt x="34751" y="16037"/>
                    <a:pt x="49397" y="16037"/>
                  </a:cubicBezTo>
                  <a:cubicBezTo>
                    <a:pt x="52785" y="16037"/>
                    <a:pt x="55861" y="16249"/>
                    <a:pt x="58476" y="16729"/>
                  </a:cubicBezTo>
                  <a:cubicBezTo>
                    <a:pt x="66262" y="12067"/>
                    <a:pt x="68121" y="6491"/>
                    <a:pt x="57852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1437130" y="2128737"/>
              <a:ext cx="79354" cy="221939"/>
            </a:xfrm>
            <a:custGeom>
              <a:avLst/>
              <a:gdLst/>
              <a:ahLst/>
              <a:cxnLst/>
              <a:rect l="l" t="t" r="r" b="b"/>
              <a:pathLst>
                <a:path w="23220" h="64942" extrusionOk="0">
                  <a:moveTo>
                    <a:pt x="0" y="0"/>
                  </a:moveTo>
                  <a:lnTo>
                    <a:pt x="0" y="0"/>
                  </a:lnTo>
                  <a:cubicBezTo>
                    <a:pt x="3977" y="17583"/>
                    <a:pt x="9050" y="44535"/>
                    <a:pt x="6491" y="58476"/>
                  </a:cubicBezTo>
                  <a:cubicBezTo>
                    <a:pt x="8901" y="62501"/>
                    <a:pt x="11560" y="64942"/>
                    <a:pt x="14460" y="64942"/>
                  </a:cubicBezTo>
                  <a:cubicBezTo>
                    <a:pt x="17170" y="64942"/>
                    <a:pt x="20092" y="62811"/>
                    <a:pt x="23220" y="5785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1445565" y="1855166"/>
              <a:ext cx="211663" cy="180007"/>
            </a:xfrm>
            <a:custGeom>
              <a:avLst/>
              <a:gdLst/>
              <a:ahLst/>
              <a:cxnLst/>
              <a:rect l="l" t="t" r="r" b="b"/>
              <a:pathLst>
                <a:path w="61935" h="52672" extrusionOk="0">
                  <a:moveTo>
                    <a:pt x="49532" y="1"/>
                  </a:moveTo>
                  <a:lnTo>
                    <a:pt x="0" y="49518"/>
                  </a:lnTo>
                  <a:cubicBezTo>
                    <a:pt x="107" y="49624"/>
                    <a:pt x="214" y="49746"/>
                    <a:pt x="305" y="49853"/>
                  </a:cubicBezTo>
                  <a:cubicBezTo>
                    <a:pt x="732" y="50371"/>
                    <a:pt x="1143" y="50904"/>
                    <a:pt x="1493" y="51468"/>
                  </a:cubicBezTo>
                  <a:cubicBezTo>
                    <a:pt x="1722" y="51849"/>
                    <a:pt x="1950" y="52260"/>
                    <a:pt x="2179" y="52671"/>
                  </a:cubicBezTo>
                  <a:cubicBezTo>
                    <a:pt x="4419" y="52123"/>
                    <a:pt x="6978" y="51513"/>
                    <a:pt x="9797" y="50889"/>
                  </a:cubicBezTo>
                  <a:cubicBezTo>
                    <a:pt x="25155" y="41610"/>
                    <a:pt x="47978" y="26694"/>
                    <a:pt x="56480" y="15267"/>
                  </a:cubicBezTo>
                  <a:cubicBezTo>
                    <a:pt x="61934" y="7939"/>
                    <a:pt x="61523" y="2073"/>
                    <a:pt x="4953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1478783" y="2087600"/>
              <a:ext cx="229888" cy="83681"/>
            </a:xfrm>
            <a:custGeom>
              <a:avLst/>
              <a:gdLst/>
              <a:ahLst/>
              <a:cxnLst/>
              <a:rect l="l" t="t" r="r" b="b"/>
              <a:pathLst>
                <a:path w="67268" h="24486" extrusionOk="0">
                  <a:moveTo>
                    <a:pt x="1" y="1"/>
                  </a:moveTo>
                  <a:lnTo>
                    <a:pt x="57303" y="24485"/>
                  </a:lnTo>
                  <a:cubicBezTo>
                    <a:pt x="67267" y="18208"/>
                    <a:pt x="65622" y="12616"/>
                    <a:pt x="58202" y="7817"/>
                  </a:cubicBezTo>
                  <a:lnTo>
                    <a:pt x="58202" y="7817"/>
                  </a:lnTo>
                  <a:cubicBezTo>
                    <a:pt x="56116" y="8124"/>
                    <a:pt x="53755" y="8262"/>
                    <a:pt x="51189" y="8262"/>
                  </a:cubicBezTo>
                  <a:cubicBezTo>
                    <a:pt x="36415" y="8262"/>
                    <a:pt x="14851" y="366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1430986" y="2095204"/>
              <a:ext cx="180003" cy="204602"/>
            </a:xfrm>
            <a:custGeom>
              <a:avLst/>
              <a:gdLst/>
              <a:ahLst/>
              <a:cxnLst/>
              <a:rect l="l" t="t" r="r" b="b"/>
              <a:pathLst>
                <a:path w="52671" h="59869" extrusionOk="0">
                  <a:moveTo>
                    <a:pt x="3108" y="0"/>
                  </a:moveTo>
                  <a:cubicBezTo>
                    <a:pt x="3002" y="107"/>
                    <a:pt x="2895" y="214"/>
                    <a:pt x="2788" y="305"/>
                  </a:cubicBezTo>
                  <a:cubicBezTo>
                    <a:pt x="2286" y="732"/>
                    <a:pt x="1737" y="1113"/>
                    <a:pt x="1173" y="1463"/>
                  </a:cubicBezTo>
                  <a:cubicBezTo>
                    <a:pt x="808" y="1692"/>
                    <a:pt x="412" y="1935"/>
                    <a:pt x="0" y="2133"/>
                  </a:cubicBezTo>
                  <a:cubicBezTo>
                    <a:pt x="564" y="4388"/>
                    <a:pt x="1158" y="6978"/>
                    <a:pt x="1798" y="9812"/>
                  </a:cubicBezTo>
                  <a:cubicBezTo>
                    <a:pt x="11092" y="25170"/>
                    <a:pt x="25993" y="47994"/>
                    <a:pt x="37420" y="56495"/>
                  </a:cubicBezTo>
                  <a:cubicBezTo>
                    <a:pt x="40271" y="58632"/>
                    <a:pt x="42906" y="59869"/>
                    <a:pt x="45182" y="59869"/>
                  </a:cubicBezTo>
                  <a:cubicBezTo>
                    <a:pt x="48731" y="59869"/>
                    <a:pt x="51408" y="56860"/>
                    <a:pt x="52671" y="49563"/>
                  </a:cubicBezTo>
                  <a:lnTo>
                    <a:pt x="3108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7"/>
            <p:cNvSpPr/>
            <p:nvPr/>
          </p:nvSpPr>
          <p:spPr>
            <a:xfrm>
              <a:off x="1437130" y="2128737"/>
              <a:ext cx="127008" cy="200033"/>
            </a:xfrm>
            <a:custGeom>
              <a:avLst/>
              <a:gdLst/>
              <a:ahLst/>
              <a:cxnLst/>
              <a:rect l="l" t="t" r="r" b="b"/>
              <a:pathLst>
                <a:path w="37164" h="58532" extrusionOk="0">
                  <a:moveTo>
                    <a:pt x="0" y="0"/>
                  </a:moveTo>
                  <a:lnTo>
                    <a:pt x="23220" y="57851"/>
                  </a:lnTo>
                  <a:cubicBezTo>
                    <a:pt x="25252" y="58313"/>
                    <a:pt x="27012" y="58532"/>
                    <a:pt x="28523" y="58532"/>
                  </a:cubicBezTo>
                  <a:cubicBezTo>
                    <a:pt x="35539" y="58532"/>
                    <a:pt x="37164" y="53804"/>
                    <a:pt x="35622" y="46683"/>
                  </a:cubicBezTo>
                  <a:cubicBezTo>
                    <a:pt x="24210" y="38182"/>
                    <a:pt x="9294" y="1535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7"/>
            <p:cNvSpPr/>
            <p:nvPr/>
          </p:nvSpPr>
          <p:spPr>
            <a:xfrm>
              <a:off x="1410938" y="1756127"/>
              <a:ext cx="60818" cy="257126"/>
            </a:xfrm>
            <a:custGeom>
              <a:avLst/>
              <a:gdLst/>
              <a:ahLst/>
              <a:cxnLst/>
              <a:rect l="l" t="t" r="r" b="b"/>
              <a:pathLst>
                <a:path w="17796" h="75238" extrusionOk="0">
                  <a:moveTo>
                    <a:pt x="8629" y="0"/>
                  </a:moveTo>
                  <a:cubicBezTo>
                    <a:pt x="6376" y="0"/>
                    <a:pt x="3536" y="1119"/>
                    <a:pt x="0" y="3613"/>
                  </a:cubicBezTo>
                  <a:lnTo>
                    <a:pt x="0" y="73622"/>
                  </a:lnTo>
                  <a:cubicBezTo>
                    <a:pt x="153" y="73622"/>
                    <a:pt x="290" y="73622"/>
                    <a:pt x="427" y="73637"/>
                  </a:cubicBezTo>
                  <a:cubicBezTo>
                    <a:pt x="1311" y="73729"/>
                    <a:pt x="2164" y="73851"/>
                    <a:pt x="2987" y="74064"/>
                  </a:cubicBezTo>
                  <a:cubicBezTo>
                    <a:pt x="3246" y="74155"/>
                    <a:pt x="3520" y="74216"/>
                    <a:pt x="3764" y="74308"/>
                  </a:cubicBezTo>
                  <a:cubicBezTo>
                    <a:pt x="4525" y="74567"/>
                    <a:pt x="5257" y="74856"/>
                    <a:pt x="5958" y="75237"/>
                  </a:cubicBezTo>
                  <a:cubicBezTo>
                    <a:pt x="6552" y="73013"/>
                    <a:pt x="7207" y="70438"/>
                    <a:pt x="7908" y="67650"/>
                  </a:cubicBezTo>
                  <a:cubicBezTo>
                    <a:pt x="12189" y="50204"/>
                    <a:pt x="17796" y="23526"/>
                    <a:pt x="15709" y="9464"/>
                  </a:cubicBezTo>
                  <a:cubicBezTo>
                    <a:pt x="14855" y="3664"/>
                    <a:pt x="12705" y="0"/>
                    <a:pt x="86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1437961" y="1767729"/>
              <a:ext cx="83575" cy="219591"/>
            </a:xfrm>
            <a:custGeom>
              <a:avLst/>
              <a:gdLst/>
              <a:ahLst/>
              <a:cxnLst/>
              <a:rect l="l" t="t" r="r" b="b"/>
              <a:pathLst>
                <a:path w="24455" h="64255" extrusionOk="0">
                  <a:moveTo>
                    <a:pt x="15746" y="0"/>
                  </a:moveTo>
                  <a:cubicBezTo>
                    <a:pt x="12898" y="0"/>
                    <a:pt x="10243" y="2275"/>
                    <a:pt x="7802" y="6053"/>
                  </a:cubicBezTo>
                  <a:cubicBezTo>
                    <a:pt x="9889" y="20131"/>
                    <a:pt x="4282" y="46809"/>
                    <a:pt x="1" y="64255"/>
                  </a:cubicBezTo>
                  <a:lnTo>
                    <a:pt x="24454" y="6968"/>
                  </a:lnTo>
                  <a:cubicBezTo>
                    <a:pt x="21388" y="2095"/>
                    <a:pt x="18478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1479042" y="1905533"/>
              <a:ext cx="204965" cy="123546"/>
            </a:xfrm>
            <a:custGeom>
              <a:avLst/>
              <a:gdLst/>
              <a:ahLst/>
              <a:cxnLst/>
              <a:rect l="l" t="t" r="r" b="b"/>
              <a:pathLst>
                <a:path w="59975" h="36151" extrusionOk="0">
                  <a:moveTo>
                    <a:pt x="51094" y="0"/>
                  </a:moveTo>
                  <a:cubicBezTo>
                    <a:pt x="49762" y="0"/>
                    <a:pt x="48283" y="185"/>
                    <a:pt x="46684" y="529"/>
                  </a:cubicBezTo>
                  <a:cubicBezTo>
                    <a:pt x="38182" y="11956"/>
                    <a:pt x="15359" y="26872"/>
                    <a:pt x="1" y="36151"/>
                  </a:cubicBezTo>
                  <a:lnTo>
                    <a:pt x="57852" y="12931"/>
                  </a:lnTo>
                  <a:cubicBezTo>
                    <a:pt x="59975" y="3582"/>
                    <a:pt x="56958" y="0"/>
                    <a:pt x="5109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1452957" y="2004531"/>
              <a:ext cx="267949" cy="56156"/>
            </a:xfrm>
            <a:custGeom>
              <a:avLst/>
              <a:gdLst/>
              <a:ahLst/>
              <a:cxnLst/>
              <a:rect l="l" t="t" r="r" b="b"/>
              <a:pathLst>
                <a:path w="78405" h="16432" extrusionOk="0">
                  <a:moveTo>
                    <a:pt x="57024" y="0"/>
                  </a:moveTo>
                  <a:cubicBezTo>
                    <a:pt x="42374" y="0"/>
                    <a:pt x="21914" y="3953"/>
                    <a:pt x="7634" y="7183"/>
                  </a:cubicBezTo>
                  <a:cubicBezTo>
                    <a:pt x="4815" y="7807"/>
                    <a:pt x="2256" y="8417"/>
                    <a:pt x="1" y="8965"/>
                  </a:cubicBezTo>
                  <a:cubicBezTo>
                    <a:pt x="366" y="9682"/>
                    <a:pt x="671" y="10413"/>
                    <a:pt x="900" y="11175"/>
                  </a:cubicBezTo>
                  <a:cubicBezTo>
                    <a:pt x="1052" y="11693"/>
                    <a:pt x="1204" y="12241"/>
                    <a:pt x="1311" y="12790"/>
                  </a:cubicBezTo>
                  <a:cubicBezTo>
                    <a:pt x="1418" y="13338"/>
                    <a:pt x="1494" y="13917"/>
                    <a:pt x="1540" y="14481"/>
                  </a:cubicBezTo>
                  <a:cubicBezTo>
                    <a:pt x="1570" y="14846"/>
                    <a:pt x="1570" y="15212"/>
                    <a:pt x="1570" y="15593"/>
                  </a:cubicBezTo>
                  <a:cubicBezTo>
                    <a:pt x="1570" y="15883"/>
                    <a:pt x="1570" y="16157"/>
                    <a:pt x="1540" y="16431"/>
                  </a:cubicBezTo>
                  <a:lnTo>
                    <a:pt x="71610" y="16431"/>
                  </a:lnTo>
                  <a:cubicBezTo>
                    <a:pt x="78405" y="6848"/>
                    <a:pt x="74763" y="2292"/>
                    <a:pt x="66109" y="692"/>
                  </a:cubicBezTo>
                  <a:cubicBezTo>
                    <a:pt x="63491" y="212"/>
                    <a:pt x="60413" y="0"/>
                    <a:pt x="5702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1246806" y="2128422"/>
              <a:ext cx="131851" cy="198362"/>
            </a:xfrm>
            <a:custGeom>
              <a:avLst/>
              <a:gdLst/>
              <a:ahLst/>
              <a:cxnLst/>
              <a:rect l="l" t="t" r="r" b="b"/>
              <a:pathLst>
                <a:path w="38581" h="58043" extrusionOk="0">
                  <a:moveTo>
                    <a:pt x="38581" y="1"/>
                  </a:moveTo>
                  <a:lnTo>
                    <a:pt x="38581" y="1"/>
                  </a:lnTo>
                  <a:cubicBezTo>
                    <a:pt x="28952" y="15237"/>
                    <a:pt x="13503" y="37847"/>
                    <a:pt x="1832" y="45922"/>
                  </a:cubicBezTo>
                  <a:cubicBezTo>
                    <a:pt x="0" y="53186"/>
                    <a:pt x="1464" y="58043"/>
                    <a:pt x="8656" y="58043"/>
                  </a:cubicBezTo>
                  <a:cubicBezTo>
                    <a:pt x="10198" y="58043"/>
                    <a:pt x="12004" y="57820"/>
                    <a:pt x="14097" y="57349"/>
                  </a:cubicBezTo>
                  <a:lnTo>
                    <a:pt x="38581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1201620" y="2091455"/>
              <a:ext cx="183650" cy="204131"/>
            </a:xfrm>
            <a:custGeom>
              <a:avLst/>
              <a:gdLst/>
              <a:ahLst/>
              <a:cxnLst/>
              <a:rect l="l" t="t" r="r" b="b"/>
              <a:pathLst>
                <a:path w="53738" h="59731" extrusionOk="0">
                  <a:moveTo>
                    <a:pt x="49533" y="0"/>
                  </a:moveTo>
                  <a:lnTo>
                    <a:pt x="1" y="49548"/>
                  </a:lnTo>
                  <a:cubicBezTo>
                    <a:pt x="1243" y="56763"/>
                    <a:pt x="3954" y="59730"/>
                    <a:pt x="7577" y="59730"/>
                  </a:cubicBezTo>
                  <a:cubicBezTo>
                    <a:pt x="9775" y="59730"/>
                    <a:pt x="12309" y="58638"/>
                    <a:pt x="15054" y="56739"/>
                  </a:cubicBezTo>
                  <a:cubicBezTo>
                    <a:pt x="26725" y="48664"/>
                    <a:pt x="42174" y="26054"/>
                    <a:pt x="51803" y="10818"/>
                  </a:cubicBezTo>
                  <a:cubicBezTo>
                    <a:pt x="51803" y="10818"/>
                    <a:pt x="51803" y="10803"/>
                    <a:pt x="51818" y="10803"/>
                  </a:cubicBezTo>
                  <a:cubicBezTo>
                    <a:pt x="52489" y="8015"/>
                    <a:pt x="53144" y="5455"/>
                    <a:pt x="53738" y="3230"/>
                  </a:cubicBezTo>
                  <a:cubicBezTo>
                    <a:pt x="53220" y="2971"/>
                    <a:pt x="52748" y="2682"/>
                    <a:pt x="52275" y="2377"/>
                  </a:cubicBezTo>
                  <a:cubicBezTo>
                    <a:pt x="51818" y="2073"/>
                    <a:pt x="51361" y="1722"/>
                    <a:pt x="50935" y="1356"/>
                  </a:cubicBezTo>
                  <a:cubicBezTo>
                    <a:pt x="50447" y="930"/>
                    <a:pt x="49975" y="488"/>
                    <a:pt x="4953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1294979" y="2128422"/>
              <a:ext cx="83677" cy="219769"/>
            </a:xfrm>
            <a:custGeom>
              <a:avLst/>
              <a:gdLst/>
              <a:ahLst/>
              <a:cxnLst/>
              <a:rect l="l" t="t" r="r" b="b"/>
              <a:pathLst>
                <a:path w="24485" h="64307" extrusionOk="0">
                  <a:moveTo>
                    <a:pt x="24485" y="1"/>
                  </a:moveTo>
                  <a:lnTo>
                    <a:pt x="1" y="57349"/>
                  </a:lnTo>
                  <a:cubicBezTo>
                    <a:pt x="3066" y="62212"/>
                    <a:pt x="5975" y="64307"/>
                    <a:pt x="8706" y="64307"/>
                  </a:cubicBezTo>
                  <a:cubicBezTo>
                    <a:pt x="11555" y="64307"/>
                    <a:pt x="14212" y="62028"/>
                    <a:pt x="16654" y="58233"/>
                  </a:cubicBezTo>
                  <a:cubicBezTo>
                    <a:pt x="14597" y="44139"/>
                    <a:pt x="20189" y="17431"/>
                    <a:pt x="2448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1299979" y="1765251"/>
              <a:ext cx="79409" cy="222069"/>
            </a:xfrm>
            <a:custGeom>
              <a:avLst/>
              <a:gdLst/>
              <a:ahLst/>
              <a:cxnLst/>
              <a:rect l="l" t="t" r="r" b="b"/>
              <a:pathLst>
                <a:path w="23236" h="64980" extrusionOk="0">
                  <a:moveTo>
                    <a:pt x="8767" y="0"/>
                  </a:moveTo>
                  <a:cubicBezTo>
                    <a:pt x="6053" y="0"/>
                    <a:pt x="3128" y="2130"/>
                    <a:pt x="1" y="7083"/>
                  </a:cubicBezTo>
                  <a:lnTo>
                    <a:pt x="23235" y="64980"/>
                  </a:lnTo>
                  <a:cubicBezTo>
                    <a:pt x="19259" y="47413"/>
                    <a:pt x="14200" y="20430"/>
                    <a:pt x="16745" y="6474"/>
                  </a:cubicBezTo>
                  <a:cubicBezTo>
                    <a:pt x="14335" y="2441"/>
                    <a:pt x="11672" y="0"/>
                    <a:pt x="876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1358121" y="2007673"/>
              <a:ext cx="100444" cy="100392"/>
            </a:xfrm>
            <a:custGeom>
              <a:avLst/>
              <a:gdLst/>
              <a:ahLst/>
              <a:cxnLst/>
              <a:rect l="l" t="t" r="r" b="b"/>
              <a:pathLst>
                <a:path w="29391" h="29376" extrusionOk="0">
                  <a:moveTo>
                    <a:pt x="17704" y="6415"/>
                  </a:moveTo>
                  <a:cubicBezTo>
                    <a:pt x="18481" y="6415"/>
                    <a:pt x="19106" y="7039"/>
                    <a:pt x="19106" y="7801"/>
                  </a:cubicBezTo>
                  <a:cubicBezTo>
                    <a:pt x="19106" y="8578"/>
                    <a:pt x="18481" y="9188"/>
                    <a:pt x="17704" y="9203"/>
                  </a:cubicBezTo>
                  <a:cubicBezTo>
                    <a:pt x="16927" y="9203"/>
                    <a:pt x="16303" y="8578"/>
                    <a:pt x="16303" y="7801"/>
                  </a:cubicBezTo>
                  <a:cubicBezTo>
                    <a:pt x="16303" y="7039"/>
                    <a:pt x="16927" y="6415"/>
                    <a:pt x="17704" y="6415"/>
                  </a:cubicBezTo>
                  <a:close/>
                  <a:moveTo>
                    <a:pt x="22565" y="16059"/>
                  </a:moveTo>
                  <a:cubicBezTo>
                    <a:pt x="23326" y="16059"/>
                    <a:pt x="23951" y="16684"/>
                    <a:pt x="23951" y="17461"/>
                  </a:cubicBezTo>
                  <a:cubicBezTo>
                    <a:pt x="23951" y="18223"/>
                    <a:pt x="23326" y="18847"/>
                    <a:pt x="22565" y="18847"/>
                  </a:cubicBezTo>
                  <a:cubicBezTo>
                    <a:pt x="21788" y="18847"/>
                    <a:pt x="21163" y="18223"/>
                    <a:pt x="21163" y="17461"/>
                  </a:cubicBezTo>
                  <a:cubicBezTo>
                    <a:pt x="21163" y="16684"/>
                    <a:pt x="21788" y="16059"/>
                    <a:pt x="22565" y="16059"/>
                  </a:cubicBezTo>
                  <a:close/>
                  <a:moveTo>
                    <a:pt x="7786" y="11366"/>
                  </a:moveTo>
                  <a:cubicBezTo>
                    <a:pt x="9949" y="11366"/>
                    <a:pt x="11671" y="13119"/>
                    <a:pt x="11671" y="15252"/>
                  </a:cubicBezTo>
                  <a:cubicBezTo>
                    <a:pt x="11671" y="17385"/>
                    <a:pt x="9949" y="19137"/>
                    <a:pt x="7786" y="19137"/>
                  </a:cubicBezTo>
                  <a:cubicBezTo>
                    <a:pt x="5653" y="19137"/>
                    <a:pt x="3901" y="17385"/>
                    <a:pt x="3901" y="15252"/>
                  </a:cubicBezTo>
                  <a:cubicBezTo>
                    <a:pt x="3901" y="13119"/>
                    <a:pt x="5653" y="11366"/>
                    <a:pt x="7786" y="11366"/>
                  </a:cubicBezTo>
                  <a:close/>
                  <a:moveTo>
                    <a:pt x="17704" y="19579"/>
                  </a:moveTo>
                  <a:cubicBezTo>
                    <a:pt x="19030" y="19579"/>
                    <a:pt x="20096" y="20645"/>
                    <a:pt x="20096" y="21971"/>
                  </a:cubicBezTo>
                  <a:cubicBezTo>
                    <a:pt x="20096" y="23296"/>
                    <a:pt x="19030" y="24363"/>
                    <a:pt x="17704" y="24363"/>
                  </a:cubicBezTo>
                  <a:cubicBezTo>
                    <a:pt x="16379" y="24363"/>
                    <a:pt x="15312" y="23296"/>
                    <a:pt x="15312" y="21971"/>
                  </a:cubicBezTo>
                  <a:cubicBezTo>
                    <a:pt x="15312" y="20645"/>
                    <a:pt x="16379" y="19579"/>
                    <a:pt x="17704" y="19579"/>
                  </a:cubicBezTo>
                  <a:close/>
                  <a:moveTo>
                    <a:pt x="14703" y="0"/>
                  </a:moveTo>
                  <a:cubicBezTo>
                    <a:pt x="14322" y="0"/>
                    <a:pt x="13956" y="16"/>
                    <a:pt x="13575" y="31"/>
                  </a:cubicBezTo>
                  <a:cubicBezTo>
                    <a:pt x="12996" y="61"/>
                    <a:pt x="12417" y="153"/>
                    <a:pt x="11854" y="275"/>
                  </a:cubicBezTo>
                  <a:cubicBezTo>
                    <a:pt x="11290" y="381"/>
                    <a:pt x="10741" y="534"/>
                    <a:pt x="10208" y="701"/>
                  </a:cubicBezTo>
                  <a:cubicBezTo>
                    <a:pt x="9446" y="945"/>
                    <a:pt x="8715" y="1234"/>
                    <a:pt x="8029" y="1585"/>
                  </a:cubicBezTo>
                  <a:cubicBezTo>
                    <a:pt x="7679" y="1768"/>
                    <a:pt x="7329" y="1981"/>
                    <a:pt x="6978" y="2179"/>
                  </a:cubicBezTo>
                  <a:cubicBezTo>
                    <a:pt x="6354" y="2590"/>
                    <a:pt x="5759" y="3017"/>
                    <a:pt x="5196" y="3489"/>
                  </a:cubicBezTo>
                  <a:cubicBezTo>
                    <a:pt x="5104" y="3581"/>
                    <a:pt x="4982" y="3672"/>
                    <a:pt x="4876" y="3779"/>
                  </a:cubicBezTo>
                  <a:cubicBezTo>
                    <a:pt x="4403" y="4190"/>
                    <a:pt x="3946" y="4678"/>
                    <a:pt x="3504" y="5165"/>
                  </a:cubicBezTo>
                  <a:cubicBezTo>
                    <a:pt x="3047" y="5699"/>
                    <a:pt x="2621" y="6278"/>
                    <a:pt x="2240" y="6887"/>
                  </a:cubicBezTo>
                  <a:cubicBezTo>
                    <a:pt x="2027" y="7237"/>
                    <a:pt x="1798" y="7618"/>
                    <a:pt x="1600" y="7999"/>
                  </a:cubicBezTo>
                  <a:cubicBezTo>
                    <a:pt x="1250" y="8700"/>
                    <a:pt x="960" y="9431"/>
                    <a:pt x="716" y="10193"/>
                  </a:cubicBezTo>
                  <a:cubicBezTo>
                    <a:pt x="594" y="10559"/>
                    <a:pt x="503" y="10909"/>
                    <a:pt x="412" y="11260"/>
                  </a:cubicBezTo>
                  <a:cubicBezTo>
                    <a:pt x="229" y="11991"/>
                    <a:pt x="107" y="12753"/>
                    <a:pt x="61" y="13530"/>
                  </a:cubicBezTo>
                  <a:cubicBezTo>
                    <a:pt x="31" y="13667"/>
                    <a:pt x="31" y="13804"/>
                    <a:pt x="31" y="13956"/>
                  </a:cubicBezTo>
                  <a:cubicBezTo>
                    <a:pt x="0" y="14200"/>
                    <a:pt x="0" y="14459"/>
                    <a:pt x="0" y="14703"/>
                  </a:cubicBezTo>
                  <a:cubicBezTo>
                    <a:pt x="0" y="15114"/>
                    <a:pt x="15" y="15511"/>
                    <a:pt x="61" y="15891"/>
                  </a:cubicBezTo>
                  <a:cubicBezTo>
                    <a:pt x="107" y="16531"/>
                    <a:pt x="198" y="17156"/>
                    <a:pt x="320" y="17781"/>
                  </a:cubicBezTo>
                  <a:cubicBezTo>
                    <a:pt x="427" y="18283"/>
                    <a:pt x="564" y="18771"/>
                    <a:pt x="716" y="19243"/>
                  </a:cubicBezTo>
                  <a:cubicBezTo>
                    <a:pt x="945" y="19990"/>
                    <a:pt x="1265" y="20721"/>
                    <a:pt x="1630" y="21407"/>
                  </a:cubicBezTo>
                  <a:cubicBezTo>
                    <a:pt x="1828" y="21788"/>
                    <a:pt x="2027" y="22138"/>
                    <a:pt x="2255" y="22473"/>
                  </a:cubicBezTo>
                  <a:cubicBezTo>
                    <a:pt x="2621" y="23098"/>
                    <a:pt x="3063" y="23677"/>
                    <a:pt x="3520" y="24225"/>
                  </a:cubicBezTo>
                  <a:cubicBezTo>
                    <a:pt x="3611" y="24332"/>
                    <a:pt x="3718" y="24439"/>
                    <a:pt x="3809" y="24545"/>
                  </a:cubicBezTo>
                  <a:cubicBezTo>
                    <a:pt x="4251" y="25033"/>
                    <a:pt x="4708" y="25475"/>
                    <a:pt x="5211" y="25901"/>
                  </a:cubicBezTo>
                  <a:cubicBezTo>
                    <a:pt x="5637" y="26252"/>
                    <a:pt x="6079" y="26618"/>
                    <a:pt x="6552" y="26907"/>
                  </a:cubicBezTo>
                  <a:cubicBezTo>
                    <a:pt x="7009" y="27212"/>
                    <a:pt x="7496" y="27501"/>
                    <a:pt x="8014" y="27775"/>
                  </a:cubicBezTo>
                  <a:cubicBezTo>
                    <a:pt x="8700" y="28126"/>
                    <a:pt x="9462" y="28415"/>
                    <a:pt x="10223" y="28674"/>
                  </a:cubicBezTo>
                  <a:cubicBezTo>
                    <a:pt x="10467" y="28766"/>
                    <a:pt x="10726" y="28842"/>
                    <a:pt x="10985" y="28903"/>
                  </a:cubicBezTo>
                  <a:cubicBezTo>
                    <a:pt x="11778" y="29116"/>
                    <a:pt x="12646" y="29223"/>
                    <a:pt x="13499" y="29314"/>
                  </a:cubicBezTo>
                  <a:cubicBezTo>
                    <a:pt x="13636" y="29330"/>
                    <a:pt x="13789" y="29330"/>
                    <a:pt x="13941" y="29330"/>
                  </a:cubicBezTo>
                  <a:cubicBezTo>
                    <a:pt x="14185" y="29375"/>
                    <a:pt x="14444" y="29375"/>
                    <a:pt x="14703" y="29375"/>
                  </a:cubicBezTo>
                  <a:cubicBezTo>
                    <a:pt x="15099" y="29375"/>
                    <a:pt x="15495" y="29360"/>
                    <a:pt x="15876" y="29314"/>
                  </a:cubicBezTo>
                  <a:cubicBezTo>
                    <a:pt x="16501" y="29269"/>
                    <a:pt x="17125" y="29162"/>
                    <a:pt x="17720" y="29055"/>
                  </a:cubicBezTo>
                  <a:cubicBezTo>
                    <a:pt x="18222" y="28949"/>
                    <a:pt x="18695" y="28827"/>
                    <a:pt x="19182" y="28674"/>
                  </a:cubicBezTo>
                  <a:cubicBezTo>
                    <a:pt x="19944" y="28431"/>
                    <a:pt x="20691" y="28126"/>
                    <a:pt x="21391" y="27775"/>
                  </a:cubicBezTo>
                  <a:cubicBezTo>
                    <a:pt x="21788" y="27577"/>
                    <a:pt x="22184" y="27334"/>
                    <a:pt x="22565" y="27090"/>
                  </a:cubicBezTo>
                  <a:cubicBezTo>
                    <a:pt x="23128" y="26739"/>
                    <a:pt x="23662" y="26359"/>
                    <a:pt x="24164" y="25932"/>
                  </a:cubicBezTo>
                  <a:cubicBezTo>
                    <a:pt x="24271" y="25840"/>
                    <a:pt x="24378" y="25734"/>
                    <a:pt x="24484" y="25627"/>
                  </a:cubicBezTo>
                  <a:cubicBezTo>
                    <a:pt x="24972" y="25201"/>
                    <a:pt x="25429" y="24744"/>
                    <a:pt x="25856" y="24225"/>
                  </a:cubicBezTo>
                  <a:cubicBezTo>
                    <a:pt x="26145" y="23890"/>
                    <a:pt x="26404" y="23540"/>
                    <a:pt x="26663" y="23189"/>
                  </a:cubicBezTo>
                  <a:cubicBezTo>
                    <a:pt x="27059" y="22641"/>
                    <a:pt x="27410" y="22077"/>
                    <a:pt x="27730" y="21468"/>
                  </a:cubicBezTo>
                  <a:cubicBezTo>
                    <a:pt x="28095" y="20767"/>
                    <a:pt x="28400" y="20020"/>
                    <a:pt x="28659" y="19259"/>
                  </a:cubicBezTo>
                  <a:cubicBezTo>
                    <a:pt x="28781" y="18893"/>
                    <a:pt x="28887" y="18527"/>
                    <a:pt x="28979" y="18146"/>
                  </a:cubicBezTo>
                  <a:cubicBezTo>
                    <a:pt x="29147" y="17430"/>
                    <a:pt x="29253" y="16699"/>
                    <a:pt x="29329" y="15952"/>
                  </a:cubicBezTo>
                  <a:cubicBezTo>
                    <a:pt x="29345" y="15815"/>
                    <a:pt x="29345" y="15678"/>
                    <a:pt x="29345" y="15526"/>
                  </a:cubicBezTo>
                  <a:cubicBezTo>
                    <a:pt x="29390" y="15267"/>
                    <a:pt x="29390" y="14977"/>
                    <a:pt x="29390" y="14703"/>
                  </a:cubicBezTo>
                  <a:cubicBezTo>
                    <a:pt x="29390" y="14322"/>
                    <a:pt x="29375" y="13941"/>
                    <a:pt x="29345" y="13591"/>
                  </a:cubicBezTo>
                  <a:cubicBezTo>
                    <a:pt x="29299" y="13027"/>
                    <a:pt x="29223" y="12448"/>
                    <a:pt x="29116" y="11900"/>
                  </a:cubicBezTo>
                  <a:cubicBezTo>
                    <a:pt x="29009" y="11351"/>
                    <a:pt x="28857" y="10803"/>
                    <a:pt x="28705" y="10285"/>
                  </a:cubicBezTo>
                  <a:cubicBezTo>
                    <a:pt x="28476" y="9508"/>
                    <a:pt x="28171" y="8776"/>
                    <a:pt x="27821" y="8075"/>
                  </a:cubicBezTo>
                  <a:cubicBezTo>
                    <a:pt x="27608" y="7664"/>
                    <a:pt x="27364" y="7253"/>
                    <a:pt x="27135" y="6872"/>
                  </a:cubicBezTo>
                  <a:cubicBezTo>
                    <a:pt x="26785" y="6308"/>
                    <a:pt x="26374" y="5775"/>
                    <a:pt x="25947" y="5257"/>
                  </a:cubicBezTo>
                  <a:cubicBezTo>
                    <a:pt x="25856" y="5150"/>
                    <a:pt x="25749" y="5028"/>
                    <a:pt x="25642" y="4922"/>
                  </a:cubicBezTo>
                  <a:cubicBezTo>
                    <a:pt x="25231" y="4434"/>
                    <a:pt x="24774" y="3992"/>
                    <a:pt x="24286" y="3566"/>
                  </a:cubicBezTo>
                  <a:cubicBezTo>
                    <a:pt x="23844" y="3169"/>
                    <a:pt x="23357" y="2819"/>
                    <a:pt x="22869" y="2469"/>
                  </a:cubicBezTo>
                  <a:cubicBezTo>
                    <a:pt x="22412" y="2164"/>
                    <a:pt x="21955" y="1905"/>
                    <a:pt x="21468" y="1661"/>
                  </a:cubicBezTo>
                  <a:cubicBezTo>
                    <a:pt x="20767" y="1280"/>
                    <a:pt x="20035" y="991"/>
                    <a:pt x="19274" y="732"/>
                  </a:cubicBezTo>
                  <a:cubicBezTo>
                    <a:pt x="19030" y="640"/>
                    <a:pt x="18756" y="564"/>
                    <a:pt x="18497" y="473"/>
                  </a:cubicBezTo>
                  <a:cubicBezTo>
                    <a:pt x="17674" y="259"/>
                    <a:pt x="16821" y="138"/>
                    <a:pt x="15952" y="46"/>
                  </a:cubicBezTo>
                  <a:cubicBezTo>
                    <a:pt x="15800" y="46"/>
                    <a:pt x="15663" y="31"/>
                    <a:pt x="15510" y="31"/>
                  </a:cubicBezTo>
                  <a:cubicBezTo>
                    <a:pt x="15251" y="0"/>
                    <a:pt x="14977" y="0"/>
                    <a:pt x="14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1095558" y="2055267"/>
              <a:ext cx="267898" cy="56105"/>
            </a:xfrm>
            <a:custGeom>
              <a:avLst/>
              <a:gdLst/>
              <a:ahLst/>
              <a:cxnLst/>
              <a:rect l="l" t="t" r="r" b="b"/>
              <a:pathLst>
                <a:path w="78390" h="16417" extrusionOk="0">
                  <a:moveTo>
                    <a:pt x="6780" y="0"/>
                  </a:moveTo>
                  <a:cubicBezTo>
                    <a:pt x="0" y="9599"/>
                    <a:pt x="3657" y="14139"/>
                    <a:pt x="12326" y="15724"/>
                  </a:cubicBezTo>
                  <a:cubicBezTo>
                    <a:pt x="14948" y="16205"/>
                    <a:pt x="18030" y="16416"/>
                    <a:pt x="21422" y="16416"/>
                  </a:cubicBezTo>
                  <a:cubicBezTo>
                    <a:pt x="36084" y="16416"/>
                    <a:pt x="56550" y="12466"/>
                    <a:pt x="70817" y="9249"/>
                  </a:cubicBezTo>
                  <a:cubicBezTo>
                    <a:pt x="73620" y="8609"/>
                    <a:pt x="76165" y="8015"/>
                    <a:pt x="78389" y="7466"/>
                  </a:cubicBezTo>
                  <a:cubicBezTo>
                    <a:pt x="78039" y="6765"/>
                    <a:pt x="77719" y="6034"/>
                    <a:pt x="77490" y="5287"/>
                  </a:cubicBezTo>
                  <a:cubicBezTo>
                    <a:pt x="77338" y="4815"/>
                    <a:pt x="77201" y="4327"/>
                    <a:pt x="77094" y="3825"/>
                  </a:cubicBezTo>
                  <a:cubicBezTo>
                    <a:pt x="76972" y="3200"/>
                    <a:pt x="76881" y="2575"/>
                    <a:pt x="76820" y="1935"/>
                  </a:cubicBezTo>
                  <a:cubicBezTo>
                    <a:pt x="76789" y="1539"/>
                    <a:pt x="76774" y="1158"/>
                    <a:pt x="76774" y="747"/>
                  </a:cubicBezTo>
                  <a:cubicBezTo>
                    <a:pt x="76774" y="488"/>
                    <a:pt x="76774" y="244"/>
                    <a:pt x="7680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1134606" y="1900328"/>
              <a:ext cx="203023" cy="128023"/>
            </a:xfrm>
            <a:custGeom>
              <a:avLst/>
              <a:gdLst/>
              <a:ahLst/>
              <a:cxnLst/>
              <a:rect l="l" t="t" r="r" b="b"/>
              <a:pathLst>
                <a:path w="59407" h="37461" extrusionOk="0">
                  <a:moveTo>
                    <a:pt x="8489" y="1"/>
                  </a:moveTo>
                  <a:cubicBezTo>
                    <a:pt x="2855" y="1"/>
                    <a:pt x="1" y="3613"/>
                    <a:pt x="2119" y="12976"/>
                  </a:cubicBezTo>
                  <a:lnTo>
                    <a:pt x="59406" y="37461"/>
                  </a:lnTo>
                  <a:cubicBezTo>
                    <a:pt x="44170" y="27816"/>
                    <a:pt x="21575" y="12367"/>
                    <a:pt x="13531" y="727"/>
                  </a:cubicBezTo>
                  <a:cubicBezTo>
                    <a:pt x="11681" y="256"/>
                    <a:pt x="9987" y="1"/>
                    <a:pt x="848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1104669" y="2086872"/>
              <a:ext cx="232961" cy="79409"/>
            </a:xfrm>
            <a:custGeom>
              <a:avLst/>
              <a:gdLst/>
              <a:ahLst/>
              <a:cxnLst/>
              <a:rect l="l" t="t" r="r" b="b"/>
              <a:pathLst>
                <a:path w="68167" h="23236" extrusionOk="0">
                  <a:moveTo>
                    <a:pt x="68166" y="1"/>
                  </a:moveTo>
                  <a:lnTo>
                    <a:pt x="68166" y="1"/>
                  </a:lnTo>
                  <a:cubicBezTo>
                    <a:pt x="53887" y="3218"/>
                    <a:pt x="33419" y="7168"/>
                    <a:pt x="18756" y="7168"/>
                  </a:cubicBezTo>
                  <a:cubicBezTo>
                    <a:pt x="15364" y="7168"/>
                    <a:pt x="12282" y="6957"/>
                    <a:pt x="9660" y="6476"/>
                  </a:cubicBezTo>
                  <a:lnTo>
                    <a:pt x="9660" y="6476"/>
                  </a:lnTo>
                  <a:cubicBezTo>
                    <a:pt x="1844" y="11153"/>
                    <a:pt x="1" y="16745"/>
                    <a:pt x="10270" y="23235"/>
                  </a:cubicBezTo>
                  <a:lnTo>
                    <a:pt x="68166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1205475" y="1816097"/>
              <a:ext cx="179952" cy="204390"/>
            </a:xfrm>
            <a:custGeom>
              <a:avLst/>
              <a:gdLst/>
              <a:ahLst/>
              <a:cxnLst/>
              <a:rect l="l" t="t" r="r" b="b"/>
              <a:pathLst>
                <a:path w="52656" h="59807" extrusionOk="0">
                  <a:moveTo>
                    <a:pt x="7481" y="0"/>
                  </a:moveTo>
                  <a:cubicBezTo>
                    <a:pt x="3928" y="0"/>
                    <a:pt x="1254" y="3013"/>
                    <a:pt x="0" y="10321"/>
                  </a:cubicBezTo>
                  <a:lnTo>
                    <a:pt x="49502" y="59807"/>
                  </a:lnTo>
                  <a:cubicBezTo>
                    <a:pt x="49609" y="59700"/>
                    <a:pt x="49715" y="59609"/>
                    <a:pt x="49807" y="59517"/>
                  </a:cubicBezTo>
                  <a:cubicBezTo>
                    <a:pt x="50370" y="59045"/>
                    <a:pt x="50980" y="58618"/>
                    <a:pt x="51604" y="58207"/>
                  </a:cubicBezTo>
                  <a:cubicBezTo>
                    <a:pt x="51940" y="58009"/>
                    <a:pt x="52290" y="57811"/>
                    <a:pt x="52656" y="57613"/>
                  </a:cubicBezTo>
                  <a:cubicBezTo>
                    <a:pt x="52107" y="55404"/>
                    <a:pt x="51513" y="52875"/>
                    <a:pt x="50888" y="50102"/>
                  </a:cubicBezTo>
                  <a:cubicBezTo>
                    <a:pt x="41625" y="34744"/>
                    <a:pt x="26694" y="11905"/>
                    <a:pt x="15252" y="3373"/>
                  </a:cubicBezTo>
                  <a:cubicBezTo>
                    <a:pt x="12395" y="1237"/>
                    <a:pt x="9758" y="0"/>
                    <a:pt x="748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1094827" y="2000061"/>
              <a:ext cx="268574" cy="55210"/>
            </a:xfrm>
            <a:custGeom>
              <a:avLst/>
              <a:gdLst/>
              <a:ahLst/>
              <a:cxnLst/>
              <a:rect l="l" t="t" r="r" b="b"/>
              <a:pathLst>
                <a:path w="78588" h="16155" extrusionOk="0">
                  <a:moveTo>
                    <a:pt x="19852" y="1"/>
                  </a:moveTo>
                  <a:cubicBezTo>
                    <a:pt x="17287" y="1"/>
                    <a:pt x="14928" y="140"/>
                    <a:pt x="12845" y="446"/>
                  </a:cubicBezTo>
                  <a:cubicBezTo>
                    <a:pt x="3856" y="1772"/>
                    <a:pt x="1" y="6221"/>
                    <a:pt x="7009" y="16154"/>
                  </a:cubicBezTo>
                  <a:lnTo>
                    <a:pt x="77019" y="16154"/>
                  </a:lnTo>
                  <a:cubicBezTo>
                    <a:pt x="77019" y="16002"/>
                    <a:pt x="77019" y="15865"/>
                    <a:pt x="77049" y="15728"/>
                  </a:cubicBezTo>
                  <a:cubicBezTo>
                    <a:pt x="77095" y="14951"/>
                    <a:pt x="77217" y="14189"/>
                    <a:pt x="77400" y="13458"/>
                  </a:cubicBezTo>
                  <a:cubicBezTo>
                    <a:pt x="77491" y="13107"/>
                    <a:pt x="77582" y="12757"/>
                    <a:pt x="77704" y="12391"/>
                  </a:cubicBezTo>
                  <a:cubicBezTo>
                    <a:pt x="77948" y="11629"/>
                    <a:pt x="78238" y="10898"/>
                    <a:pt x="78588" y="10197"/>
                  </a:cubicBezTo>
                  <a:cubicBezTo>
                    <a:pt x="76363" y="9618"/>
                    <a:pt x="73819" y="8948"/>
                    <a:pt x="71046" y="8278"/>
                  </a:cubicBezTo>
                  <a:cubicBezTo>
                    <a:pt x="56195" y="4604"/>
                    <a:pt x="34619" y="1"/>
                    <a:pt x="1985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1107844" y="1944674"/>
              <a:ext cx="229786" cy="83677"/>
            </a:xfrm>
            <a:custGeom>
              <a:avLst/>
              <a:gdLst/>
              <a:ahLst/>
              <a:cxnLst/>
              <a:rect l="l" t="t" r="r" b="b"/>
              <a:pathLst>
                <a:path w="67238" h="24485" extrusionOk="0">
                  <a:moveTo>
                    <a:pt x="9950" y="0"/>
                  </a:moveTo>
                  <a:cubicBezTo>
                    <a:pt x="1" y="6278"/>
                    <a:pt x="1631" y="11869"/>
                    <a:pt x="9036" y="16653"/>
                  </a:cubicBezTo>
                  <a:cubicBezTo>
                    <a:pt x="11119" y="16347"/>
                    <a:pt x="13478" y="16208"/>
                    <a:pt x="16043" y="16208"/>
                  </a:cubicBezTo>
                  <a:cubicBezTo>
                    <a:pt x="30810" y="16208"/>
                    <a:pt x="52386" y="20811"/>
                    <a:pt x="67237" y="24485"/>
                  </a:cubicBezTo>
                  <a:lnTo>
                    <a:pt x="9950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1159236" y="2080782"/>
              <a:ext cx="211663" cy="179952"/>
            </a:xfrm>
            <a:custGeom>
              <a:avLst/>
              <a:gdLst/>
              <a:ahLst/>
              <a:cxnLst/>
              <a:rect l="l" t="t" r="r" b="b"/>
              <a:pathLst>
                <a:path w="61935" h="52656" extrusionOk="0">
                  <a:moveTo>
                    <a:pt x="59771" y="0"/>
                  </a:moveTo>
                  <a:cubicBezTo>
                    <a:pt x="57532" y="549"/>
                    <a:pt x="54987" y="1143"/>
                    <a:pt x="52199" y="1783"/>
                  </a:cubicBezTo>
                  <a:cubicBezTo>
                    <a:pt x="36826" y="11046"/>
                    <a:pt x="13987" y="25977"/>
                    <a:pt x="5471" y="37404"/>
                  </a:cubicBezTo>
                  <a:cubicBezTo>
                    <a:pt x="1" y="44717"/>
                    <a:pt x="427" y="50599"/>
                    <a:pt x="12403" y="52655"/>
                  </a:cubicBezTo>
                  <a:lnTo>
                    <a:pt x="61935" y="3123"/>
                  </a:lnTo>
                  <a:cubicBezTo>
                    <a:pt x="61843" y="3017"/>
                    <a:pt x="61737" y="2910"/>
                    <a:pt x="61645" y="2803"/>
                  </a:cubicBezTo>
                  <a:cubicBezTo>
                    <a:pt x="61188" y="2255"/>
                    <a:pt x="60762" y="1691"/>
                    <a:pt x="60381" y="1067"/>
                  </a:cubicBezTo>
                  <a:cubicBezTo>
                    <a:pt x="60152" y="731"/>
                    <a:pt x="59954" y="366"/>
                    <a:pt x="5977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1405522" y="2102494"/>
              <a:ext cx="62592" cy="257037"/>
            </a:xfrm>
            <a:custGeom>
              <a:avLst/>
              <a:gdLst/>
              <a:ahLst/>
              <a:cxnLst/>
              <a:rect l="l" t="t" r="r" b="b"/>
              <a:pathLst>
                <a:path w="18315" h="75212" extrusionOk="0">
                  <a:moveTo>
                    <a:pt x="7451" y="0"/>
                  </a:moveTo>
                  <a:cubicBezTo>
                    <a:pt x="6766" y="366"/>
                    <a:pt x="6004" y="671"/>
                    <a:pt x="5242" y="915"/>
                  </a:cubicBezTo>
                  <a:cubicBezTo>
                    <a:pt x="4754" y="1067"/>
                    <a:pt x="4282" y="1189"/>
                    <a:pt x="3779" y="1296"/>
                  </a:cubicBezTo>
                  <a:cubicBezTo>
                    <a:pt x="3200" y="1402"/>
                    <a:pt x="2576" y="1494"/>
                    <a:pt x="1951" y="1555"/>
                  </a:cubicBezTo>
                  <a:cubicBezTo>
                    <a:pt x="1555" y="1585"/>
                    <a:pt x="1159" y="1615"/>
                    <a:pt x="778" y="1615"/>
                  </a:cubicBezTo>
                  <a:cubicBezTo>
                    <a:pt x="504" y="1615"/>
                    <a:pt x="260" y="1615"/>
                    <a:pt x="1" y="1570"/>
                  </a:cubicBezTo>
                  <a:lnTo>
                    <a:pt x="1" y="71685"/>
                  </a:lnTo>
                  <a:cubicBezTo>
                    <a:pt x="3445" y="74118"/>
                    <a:pt x="6239" y="75211"/>
                    <a:pt x="8478" y="75211"/>
                  </a:cubicBezTo>
                  <a:cubicBezTo>
                    <a:pt x="12479" y="75211"/>
                    <a:pt x="14714" y="71723"/>
                    <a:pt x="15740" y="66155"/>
                  </a:cubicBezTo>
                  <a:cubicBezTo>
                    <a:pt x="18314" y="52214"/>
                    <a:pt x="13226" y="25277"/>
                    <a:pt x="9249" y="7679"/>
                  </a:cubicBezTo>
                  <a:cubicBezTo>
                    <a:pt x="8609" y="4845"/>
                    <a:pt x="8015" y="2255"/>
                    <a:pt x="745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1410262" y="2074480"/>
              <a:ext cx="16353" cy="16353"/>
            </a:xfrm>
            <a:custGeom>
              <a:avLst/>
              <a:gdLst/>
              <a:ahLst/>
              <a:cxnLst/>
              <a:rect l="l" t="t" r="r" b="b"/>
              <a:pathLst>
                <a:path w="4785" h="4785" extrusionOk="0">
                  <a:moveTo>
                    <a:pt x="2392" y="1"/>
                  </a:moveTo>
                  <a:cubicBezTo>
                    <a:pt x="1067" y="1"/>
                    <a:pt x="0" y="1067"/>
                    <a:pt x="0" y="2393"/>
                  </a:cubicBezTo>
                  <a:cubicBezTo>
                    <a:pt x="0" y="3718"/>
                    <a:pt x="1067" y="4785"/>
                    <a:pt x="2392" y="4785"/>
                  </a:cubicBezTo>
                  <a:cubicBezTo>
                    <a:pt x="3718" y="4785"/>
                    <a:pt x="4784" y="3718"/>
                    <a:pt x="4784" y="2393"/>
                  </a:cubicBezTo>
                  <a:cubicBezTo>
                    <a:pt x="4784" y="1067"/>
                    <a:pt x="3718" y="1"/>
                    <a:pt x="2392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1252322" y="1787154"/>
              <a:ext cx="127066" cy="200166"/>
            </a:xfrm>
            <a:custGeom>
              <a:avLst/>
              <a:gdLst/>
              <a:ahLst/>
              <a:cxnLst/>
              <a:rect l="l" t="t" r="r" b="b"/>
              <a:pathLst>
                <a:path w="37181" h="58571" extrusionOk="0">
                  <a:moveTo>
                    <a:pt x="8660" y="0"/>
                  </a:moveTo>
                  <a:cubicBezTo>
                    <a:pt x="1629" y="0"/>
                    <a:pt x="0" y="4728"/>
                    <a:pt x="1544" y="11842"/>
                  </a:cubicBezTo>
                  <a:cubicBezTo>
                    <a:pt x="12986" y="20374"/>
                    <a:pt x="27917" y="43213"/>
                    <a:pt x="37180" y="58571"/>
                  </a:cubicBezTo>
                  <a:lnTo>
                    <a:pt x="13946" y="674"/>
                  </a:lnTo>
                  <a:cubicBezTo>
                    <a:pt x="11921" y="217"/>
                    <a:pt x="10167" y="0"/>
                    <a:pt x="866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1413645" y="2029492"/>
              <a:ext cx="9583" cy="9531"/>
            </a:xfrm>
            <a:custGeom>
              <a:avLst/>
              <a:gdLst/>
              <a:ahLst/>
              <a:cxnLst/>
              <a:rect l="l" t="t" r="r" b="b"/>
              <a:pathLst>
                <a:path w="2804" h="2789" extrusionOk="0">
                  <a:moveTo>
                    <a:pt x="1402" y="1"/>
                  </a:moveTo>
                  <a:cubicBezTo>
                    <a:pt x="625" y="1"/>
                    <a:pt x="1" y="625"/>
                    <a:pt x="1" y="1387"/>
                  </a:cubicBezTo>
                  <a:cubicBezTo>
                    <a:pt x="1" y="2164"/>
                    <a:pt x="625" y="2789"/>
                    <a:pt x="1402" y="2789"/>
                  </a:cubicBezTo>
                  <a:cubicBezTo>
                    <a:pt x="2179" y="2789"/>
                    <a:pt x="2804" y="2164"/>
                    <a:pt x="2804" y="1387"/>
                  </a:cubicBezTo>
                  <a:cubicBezTo>
                    <a:pt x="2804" y="625"/>
                    <a:pt x="2179" y="1"/>
                    <a:pt x="1402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1163716" y="1851314"/>
              <a:ext cx="210880" cy="183598"/>
            </a:xfrm>
            <a:custGeom>
              <a:avLst/>
              <a:gdLst/>
              <a:ahLst/>
              <a:cxnLst/>
              <a:rect l="l" t="t" r="r" b="b"/>
              <a:pathLst>
                <a:path w="61706" h="53723" extrusionOk="0">
                  <a:moveTo>
                    <a:pt x="12219" y="0"/>
                  </a:moveTo>
                  <a:cubicBezTo>
                    <a:pt x="640" y="1996"/>
                    <a:pt x="0" y="7786"/>
                    <a:pt x="5013" y="15069"/>
                  </a:cubicBezTo>
                  <a:cubicBezTo>
                    <a:pt x="13057" y="26709"/>
                    <a:pt x="35652" y="42158"/>
                    <a:pt x="50888" y="51803"/>
                  </a:cubicBezTo>
                  <a:cubicBezTo>
                    <a:pt x="53661" y="52473"/>
                    <a:pt x="56205" y="53143"/>
                    <a:pt x="58430" y="53722"/>
                  </a:cubicBezTo>
                  <a:cubicBezTo>
                    <a:pt x="58628" y="53326"/>
                    <a:pt x="58841" y="52960"/>
                    <a:pt x="59070" y="52610"/>
                  </a:cubicBezTo>
                  <a:cubicBezTo>
                    <a:pt x="59451" y="52001"/>
                    <a:pt x="59877" y="51422"/>
                    <a:pt x="60334" y="50888"/>
                  </a:cubicBezTo>
                  <a:cubicBezTo>
                    <a:pt x="60776" y="50401"/>
                    <a:pt x="61233" y="49913"/>
                    <a:pt x="61706" y="49502"/>
                  </a:cubicBezTo>
                  <a:lnTo>
                    <a:pt x="12219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1371261" y="2046416"/>
              <a:ext cx="26557" cy="26557"/>
            </a:xfrm>
            <a:custGeom>
              <a:avLst/>
              <a:gdLst/>
              <a:ahLst/>
              <a:cxnLst/>
              <a:rect l="l" t="t" r="r" b="b"/>
              <a:pathLst>
                <a:path w="7771" h="7771" extrusionOk="0">
                  <a:moveTo>
                    <a:pt x="3886" y="0"/>
                  </a:moveTo>
                  <a:cubicBezTo>
                    <a:pt x="1753" y="0"/>
                    <a:pt x="1" y="1753"/>
                    <a:pt x="1" y="3886"/>
                  </a:cubicBezTo>
                  <a:cubicBezTo>
                    <a:pt x="1" y="6019"/>
                    <a:pt x="1753" y="7771"/>
                    <a:pt x="3886" y="7771"/>
                  </a:cubicBezTo>
                  <a:cubicBezTo>
                    <a:pt x="6049" y="7771"/>
                    <a:pt x="7771" y="6019"/>
                    <a:pt x="7771" y="3886"/>
                  </a:cubicBezTo>
                  <a:cubicBezTo>
                    <a:pt x="7771" y="1753"/>
                    <a:pt x="6049" y="0"/>
                    <a:pt x="388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1348508" y="1756414"/>
              <a:ext cx="62486" cy="256576"/>
            </a:xfrm>
            <a:custGeom>
              <a:avLst/>
              <a:gdLst/>
              <a:ahLst/>
              <a:cxnLst/>
              <a:rect l="l" t="t" r="r" b="b"/>
              <a:pathLst>
                <a:path w="18284" h="75077" extrusionOk="0">
                  <a:moveTo>
                    <a:pt x="9802" y="0"/>
                  </a:moveTo>
                  <a:cubicBezTo>
                    <a:pt x="5794" y="0"/>
                    <a:pt x="3561" y="3499"/>
                    <a:pt x="2545" y="9060"/>
                  </a:cubicBezTo>
                  <a:cubicBezTo>
                    <a:pt x="0" y="23016"/>
                    <a:pt x="5059" y="49999"/>
                    <a:pt x="9035" y="67566"/>
                  </a:cubicBezTo>
                  <a:cubicBezTo>
                    <a:pt x="9660" y="70339"/>
                    <a:pt x="10254" y="72868"/>
                    <a:pt x="10803" y="75077"/>
                  </a:cubicBezTo>
                  <a:cubicBezTo>
                    <a:pt x="11488" y="74742"/>
                    <a:pt x="12204" y="74437"/>
                    <a:pt x="12966" y="74193"/>
                  </a:cubicBezTo>
                  <a:cubicBezTo>
                    <a:pt x="13499" y="74026"/>
                    <a:pt x="14063" y="73873"/>
                    <a:pt x="14612" y="73767"/>
                  </a:cubicBezTo>
                  <a:cubicBezTo>
                    <a:pt x="15175" y="73645"/>
                    <a:pt x="15754" y="73569"/>
                    <a:pt x="16333" y="73523"/>
                  </a:cubicBezTo>
                  <a:cubicBezTo>
                    <a:pt x="16714" y="73508"/>
                    <a:pt x="17095" y="73492"/>
                    <a:pt x="17461" y="73492"/>
                  </a:cubicBezTo>
                  <a:cubicBezTo>
                    <a:pt x="17750" y="73492"/>
                    <a:pt x="18009" y="73492"/>
                    <a:pt x="18284" y="73523"/>
                  </a:cubicBezTo>
                  <a:lnTo>
                    <a:pt x="18284" y="3529"/>
                  </a:lnTo>
                  <a:cubicBezTo>
                    <a:pt x="14837" y="1093"/>
                    <a:pt x="12042" y="0"/>
                    <a:pt x="980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1132508" y="2086872"/>
              <a:ext cx="205122" cy="123601"/>
            </a:xfrm>
            <a:custGeom>
              <a:avLst/>
              <a:gdLst/>
              <a:ahLst/>
              <a:cxnLst/>
              <a:rect l="l" t="t" r="r" b="b"/>
              <a:pathLst>
                <a:path w="60021" h="36167" extrusionOk="0">
                  <a:moveTo>
                    <a:pt x="60020" y="1"/>
                  </a:moveTo>
                  <a:lnTo>
                    <a:pt x="2124" y="23235"/>
                  </a:lnTo>
                  <a:cubicBezTo>
                    <a:pt x="1" y="32584"/>
                    <a:pt x="3007" y="36166"/>
                    <a:pt x="8876" y="36166"/>
                  </a:cubicBezTo>
                  <a:cubicBezTo>
                    <a:pt x="10209" y="36166"/>
                    <a:pt x="11690" y="35982"/>
                    <a:pt x="13292" y="35637"/>
                  </a:cubicBezTo>
                  <a:cubicBezTo>
                    <a:pt x="21808" y="24195"/>
                    <a:pt x="44647" y="9264"/>
                    <a:pt x="6002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1344861" y="2102494"/>
              <a:ext cx="60664" cy="257307"/>
            </a:xfrm>
            <a:custGeom>
              <a:avLst/>
              <a:gdLst/>
              <a:ahLst/>
              <a:cxnLst/>
              <a:rect l="l" t="t" r="r" b="b"/>
              <a:pathLst>
                <a:path w="17751" h="75291" extrusionOk="0">
                  <a:moveTo>
                    <a:pt x="11824" y="0"/>
                  </a:moveTo>
                  <a:cubicBezTo>
                    <a:pt x="11245" y="2225"/>
                    <a:pt x="10575" y="4785"/>
                    <a:pt x="9904" y="7573"/>
                  </a:cubicBezTo>
                  <a:cubicBezTo>
                    <a:pt x="9889" y="7573"/>
                    <a:pt x="9889" y="7588"/>
                    <a:pt x="9889" y="7588"/>
                  </a:cubicBezTo>
                  <a:cubicBezTo>
                    <a:pt x="5593" y="25018"/>
                    <a:pt x="1" y="51726"/>
                    <a:pt x="2058" y="65820"/>
                  </a:cubicBezTo>
                  <a:cubicBezTo>
                    <a:pt x="2912" y="71630"/>
                    <a:pt x="5062" y="75291"/>
                    <a:pt x="9135" y="75291"/>
                  </a:cubicBezTo>
                  <a:cubicBezTo>
                    <a:pt x="11385" y="75291"/>
                    <a:pt x="14222" y="74174"/>
                    <a:pt x="17751" y="71685"/>
                  </a:cubicBezTo>
                  <a:lnTo>
                    <a:pt x="17751" y="1570"/>
                  </a:lnTo>
                  <a:cubicBezTo>
                    <a:pt x="17598" y="1570"/>
                    <a:pt x="17461" y="1570"/>
                    <a:pt x="17309" y="1555"/>
                  </a:cubicBezTo>
                  <a:cubicBezTo>
                    <a:pt x="16456" y="1463"/>
                    <a:pt x="15603" y="1356"/>
                    <a:pt x="14795" y="1143"/>
                  </a:cubicBezTo>
                  <a:cubicBezTo>
                    <a:pt x="14551" y="1082"/>
                    <a:pt x="14292" y="991"/>
                    <a:pt x="14033" y="915"/>
                  </a:cubicBezTo>
                  <a:cubicBezTo>
                    <a:pt x="13271" y="656"/>
                    <a:pt x="12525" y="366"/>
                    <a:pt x="1182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1100763" y="1752938"/>
              <a:ext cx="614938" cy="610109"/>
            </a:xfrm>
            <a:custGeom>
              <a:avLst/>
              <a:gdLst/>
              <a:ahLst/>
              <a:cxnLst/>
              <a:rect l="l" t="t" r="r" b="b"/>
              <a:pathLst>
                <a:path w="179938" h="178525" extrusionOk="0">
                  <a:moveTo>
                    <a:pt x="67064" y="4531"/>
                  </a:moveTo>
                  <a:cubicBezTo>
                    <a:pt x="67081" y="4531"/>
                    <a:pt x="67098" y="4531"/>
                    <a:pt x="67115" y="4531"/>
                  </a:cubicBezTo>
                  <a:cubicBezTo>
                    <a:pt x="69401" y="4561"/>
                    <a:pt x="71747" y="6481"/>
                    <a:pt x="74063" y="10260"/>
                  </a:cubicBezTo>
                  <a:cubicBezTo>
                    <a:pt x="72844" y="17390"/>
                    <a:pt x="72844" y="31803"/>
                    <a:pt x="78862" y="60690"/>
                  </a:cubicBezTo>
                  <a:lnTo>
                    <a:pt x="59025" y="11265"/>
                  </a:lnTo>
                  <a:cubicBezTo>
                    <a:pt x="59040" y="11235"/>
                    <a:pt x="59055" y="11219"/>
                    <a:pt x="59071" y="11189"/>
                  </a:cubicBezTo>
                  <a:cubicBezTo>
                    <a:pt x="61870" y="6770"/>
                    <a:pt x="64550" y="4531"/>
                    <a:pt x="67064" y="4531"/>
                  </a:cubicBezTo>
                  <a:close/>
                  <a:moveTo>
                    <a:pt x="114438" y="5262"/>
                  </a:moveTo>
                  <a:cubicBezTo>
                    <a:pt x="116952" y="5277"/>
                    <a:pt x="119618" y="7471"/>
                    <a:pt x="122345" y="11798"/>
                  </a:cubicBezTo>
                  <a:cubicBezTo>
                    <a:pt x="122361" y="11814"/>
                    <a:pt x="122376" y="11829"/>
                    <a:pt x="122391" y="11844"/>
                  </a:cubicBezTo>
                  <a:lnTo>
                    <a:pt x="101442" y="60873"/>
                  </a:lnTo>
                  <a:cubicBezTo>
                    <a:pt x="105479" y="43276"/>
                    <a:pt x="109090" y="22631"/>
                    <a:pt x="107445" y="10610"/>
                  </a:cubicBezTo>
                  <a:cubicBezTo>
                    <a:pt x="109791" y="7060"/>
                    <a:pt x="112137" y="5262"/>
                    <a:pt x="114408" y="5262"/>
                  </a:cubicBezTo>
                  <a:close/>
                  <a:moveTo>
                    <a:pt x="128569" y="11527"/>
                  </a:moveTo>
                  <a:cubicBezTo>
                    <a:pt x="130917" y="11527"/>
                    <a:pt x="132641" y="12077"/>
                    <a:pt x="133711" y="13185"/>
                  </a:cubicBezTo>
                  <a:cubicBezTo>
                    <a:pt x="135311" y="14830"/>
                    <a:pt x="135601" y="17847"/>
                    <a:pt x="134549" y="22174"/>
                  </a:cubicBezTo>
                  <a:cubicBezTo>
                    <a:pt x="128668" y="26333"/>
                    <a:pt x="118491" y="36511"/>
                    <a:pt x="102341" y="61132"/>
                  </a:cubicBezTo>
                  <a:lnTo>
                    <a:pt x="123244" y="12210"/>
                  </a:lnTo>
                  <a:cubicBezTo>
                    <a:pt x="123275" y="12210"/>
                    <a:pt x="123305" y="12210"/>
                    <a:pt x="123336" y="12195"/>
                  </a:cubicBezTo>
                  <a:cubicBezTo>
                    <a:pt x="125327" y="11750"/>
                    <a:pt x="127075" y="11527"/>
                    <a:pt x="128569" y="11527"/>
                  </a:cubicBezTo>
                  <a:close/>
                  <a:moveTo>
                    <a:pt x="52978" y="10942"/>
                  </a:moveTo>
                  <a:cubicBezTo>
                    <a:pt x="54442" y="10942"/>
                    <a:pt x="56146" y="11161"/>
                    <a:pt x="58080" y="11600"/>
                  </a:cubicBezTo>
                  <a:lnTo>
                    <a:pt x="58156" y="11600"/>
                  </a:lnTo>
                  <a:lnTo>
                    <a:pt x="78039" y="61147"/>
                  </a:lnTo>
                  <a:cubicBezTo>
                    <a:pt x="74367" y="55312"/>
                    <a:pt x="69919" y="48502"/>
                    <a:pt x="65272" y="42118"/>
                  </a:cubicBezTo>
                  <a:cubicBezTo>
                    <a:pt x="58065" y="32214"/>
                    <a:pt x="51834" y="25236"/>
                    <a:pt x="46729" y="21336"/>
                  </a:cubicBezTo>
                  <a:cubicBezTo>
                    <a:pt x="45876" y="17131"/>
                    <a:pt x="46257" y="14175"/>
                    <a:pt x="47887" y="12560"/>
                  </a:cubicBezTo>
                  <a:cubicBezTo>
                    <a:pt x="48976" y="11481"/>
                    <a:pt x="50683" y="10942"/>
                    <a:pt x="52978" y="10942"/>
                  </a:cubicBezTo>
                  <a:close/>
                  <a:moveTo>
                    <a:pt x="82295" y="1948"/>
                  </a:moveTo>
                  <a:cubicBezTo>
                    <a:pt x="84414" y="1948"/>
                    <a:pt x="87076" y="3068"/>
                    <a:pt x="90228" y="5308"/>
                  </a:cubicBezTo>
                  <a:cubicBezTo>
                    <a:pt x="90259" y="5323"/>
                    <a:pt x="90289" y="5338"/>
                    <a:pt x="90304" y="5338"/>
                  </a:cubicBezTo>
                  <a:lnTo>
                    <a:pt x="90304" y="73580"/>
                  </a:lnTo>
                  <a:lnTo>
                    <a:pt x="89954" y="73580"/>
                  </a:lnTo>
                  <a:cubicBezTo>
                    <a:pt x="89512" y="73580"/>
                    <a:pt x="89101" y="73595"/>
                    <a:pt x="88781" y="73610"/>
                  </a:cubicBezTo>
                  <a:cubicBezTo>
                    <a:pt x="88354" y="73641"/>
                    <a:pt x="87927" y="73687"/>
                    <a:pt x="87470" y="73763"/>
                  </a:cubicBezTo>
                  <a:lnTo>
                    <a:pt x="84804" y="44601"/>
                  </a:lnTo>
                  <a:cubicBezTo>
                    <a:pt x="84776" y="44374"/>
                    <a:pt x="84575" y="44187"/>
                    <a:pt x="84351" y="44187"/>
                  </a:cubicBezTo>
                  <a:cubicBezTo>
                    <a:pt x="84335" y="44187"/>
                    <a:pt x="84318" y="44188"/>
                    <a:pt x="84301" y="44190"/>
                  </a:cubicBezTo>
                  <a:cubicBezTo>
                    <a:pt x="84042" y="44205"/>
                    <a:pt x="83859" y="44434"/>
                    <a:pt x="83875" y="44693"/>
                  </a:cubicBezTo>
                  <a:lnTo>
                    <a:pt x="86556" y="73946"/>
                  </a:lnTo>
                  <a:cubicBezTo>
                    <a:pt x="86114" y="74052"/>
                    <a:pt x="85642" y="74174"/>
                    <a:pt x="85185" y="74327"/>
                  </a:cubicBezTo>
                  <a:cubicBezTo>
                    <a:pt x="84743" y="74464"/>
                    <a:pt x="84332" y="74616"/>
                    <a:pt x="83920" y="74784"/>
                  </a:cubicBezTo>
                  <a:cubicBezTo>
                    <a:pt x="83448" y="72818"/>
                    <a:pt x="82945" y="70685"/>
                    <a:pt x="82427" y="68369"/>
                  </a:cubicBezTo>
                  <a:cubicBezTo>
                    <a:pt x="78893" y="52753"/>
                    <a:pt x="73362" y="24444"/>
                    <a:pt x="75952" y="10244"/>
                  </a:cubicBezTo>
                  <a:cubicBezTo>
                    <a:pt x="76760" y="5856"/>
                    <a:pt x="78268" y="3175"/>
                    <a:pt x="80431" y="2291"/>
                  </a:cubicBezTo>
                  <a:cubicBezTo>
                    <a:pt x="80996" y="2062"/>
                    <a:pt x="81618" y="1948"/>
                    <a:pt x="82295" y="1948"/>
                  </a:cubicBezTo>
                  <a:close/>
                  <a:moveTo>
                    <a:pt x="99370" y="1858"/>
                  </a:moveTo>
                  <a:cubicBezTo>
                    <a:pt x="100067" y="1858"/>
                    <a:pt x="100702" y="1982"/>
                    <a:pt x="101274" y="2230"/>
                  </a:cubicBezTo>
                  <a:cubicBezTo>
                    <a:pt x="103438" y="3160"/>
                    <a:pt x="104870" y="5948"/>
                    <a:pt x="105540" y="10519"/>
                  </a:cubicBezTo>
                  <a:cubicBezTo>
                    <a:pt x="106652" y="17984"/>
                    <a:pt x="106195" y="34073"/>
                    <a:pt x="97755" y="68354"/>
                  </a:cubicBezTo>
                  <a:cubicBezTo>
                    <a:pt x="97206" y="70579"/>
                    <a:pt x="96658" y="72772"/>
                    <a:pt x="96109" y="74845"/>
                  </a:cubicBezTo>
                  <a:cubicBezTo>
                    <a:pt x="95713" y="74677"/>
                    <a:pt x="95286" y="74525"/>
                    <a:pt x="94829" y="74357"/>
                  </a:cubicBezTo>
                  <a:cubicBezTo>
                    <a:pt x="94692" y="74311"/>
                    <a:pt x="94540" y="74266"/>
                    <a:pt x="94387" y="74220"/>
                  </a:cubicBezTo>
                  <a:cubicBezTo>
                    <a:pt x="94357" y="74205"/>
                    <a:pt x="94311" y="74205"/>
                    <a:pt x="94281" y="74189"/>
                  </a:cubicBezTo>
                  <a:lnTo>
                    <a:pt x="95804" y="55419"/>
                  </a:lnTo>
                  <a:cubicBezTo>
                    <a:pt x="95835" y="55160"/>
                    <a:pt x="95637" y="54931"/>
                    <a:pt x="95393" y="54916"/>
                  </a:cubicBezTo>
                  <a:cubicBezTo>
                    <a:pt x="95375" y="54914"/>
                    <a:pt x="95358" y="54913"/>
                    <a:pt x="95340" y="54913"/>
                  </a:cubicBezTo>
                  <a:cubicBezTo>
                    <a:pt x="95104" y="54913"/>
                    <a:pt x="94904" y="55101"/>
                    <a:pt x="94890" y="55343"/>
                  </a:cubicBezTo>
                  <a:lnTo>
                    <a:pt x="93367" y="73946"/>
                  </a:lnTo>
                  <a:cubicBezTo>
                    <a:pt x="92757" y="73824"/>
                    <a:pt x="92087" y="73717"/>
                    <a:pt x="91295" y="73641"/>
                  </a:cubicBezTo>
                  <a:lnTo>
                    <a:pt x="91234" y="73641"/>
                  </a:lnTo>
                  <a:lnTo>
                    <a:pt x="91234" y="5338"/>
                  </a:lnTo>
                  <a:cubicBezTo>
                    <a:pt x="91249" y="5323"/>
                    <a:pt x="91279" y="5308"/>
                    <a:pt x="91310" y="5293"/>
                  </a:cubicBezTo>
                  <a:cubicBezTo>
                    <a:pt x="94545" y="3009"/>
                    <a:pt x="97245" y="1858"/>
                    <a:pt x="99370" y="1858"/>
                  </a:cubicBezTo>
                  <a:close/>
                  <a:moveTo>
                    <a:pt x="18414" y="44054"/>
                  </a:moveTo>
                  <a:cubicBezTo>
                    <a:pt x="19704" y="44054"/>
                    <a:pt x="21196" y="44256"/>
                    <a:pt x="22885" y="44662"/>
                  </a:cubicBezTo>
                  <a:cubicBezTo>
                    <a:pt x="29848" y="54535"/>
                    <a:pt x="46745" y="66968"/>
                    <a:pt x="61889" y="76917"/>
                  </a:cubicBezTo>
                  <a:lnTo>
                    <a:pt x="12936" y="55998"/>
                  </a:lnTo>
                  <a:cubicBezTo>
                    <a:pt x="12936" y="55967"/>
                    <a:pt x="12936" y="55937"/>
                    <a:pt x="12921" y="55906"/>
                  </a:cubicBezTo>
                  <a:cubicBezTo>
                    <a:pt x="11763" y="50772"/>
                    <a:pt x="12098" y="47283"/>
                    <a:pt x="13896" y="45515"/>
                  </a:cubicBezTo>
                  <a:cubicBezTo>
                    <a:pt x="14897" y="44542"/>
                    <a:pt x="16411" y="44054"/>
                    <a:pt x="18414" y="44054"/>
                  </a:cubicBezTo>
                  <a:close/>
                  <a:moveTo>
                    <a:pt x="161797" y="45576"/>
                  </a:moveTo>
                  <a:cubicBezTo>
                    <a:pt x="163976" y="45576"/>
                    <a:pt x="165609" y="46108"/>
                    <a:pt x="166667" y="47176"/>
                  </a:cubicBezTo>
                  <a:cubicBezTo>
                    <a:pt x="168434" y="48974"/>
                    <a:pt x="168769" y="52402"/>
                    <a:pt x="167642" y="57384"/>
                  </a:cubicBezTo>
                  <a:cubicBezTo>
                    <a:pt x="167627" y="57399"/>
                    <a:pt x="167627" y="57430"/>
                    <a:pt x="167627" y="57445"/>
                  </a:cubicBezTo>
                  <a:lnTo>
                    <a:pt x="118125" y="77313"/>
                  </a:lnTo>
                  <a:cubicBezTo>
                    <a:pt x="143036" y="61696"/>
                    <a:pt x="153518" y="51777"/>
                    <a:pt x="157906" y="46018"/>
                  </a:cubicBezTo>
                  <a:cubicBezTo>
                    <a:pt x="159351" y="45724"/>
                    <a:pt x="160650" y="45576"/>
                    <a:pt x="161797" y="45576"/>
                  </a:cubicBezTo>
                  <a:close/>
                  <a:moveTo>
                    <a:pt x="38129" y="19420"/>
                  </a:moveTo>
                  <a:cubicBezTo>
                    <a:pt x="40082" y="19420"/>
                    <a:pt x="42497" y="20489"/>
                    <a:pt x="45328" y="22601"/>
                  </a:cubicBezTo>
                  <a:cubicBezTo>
                    <a:pt x="56968" y="31300"/>
                    <a:pt x="72417" y="55297"/>
                    <a:pt x="80645" y="68933"/>
                  </a:cubicBezTo>
                  <a:cubicBezTo>
                    <a:pt x="81193" y="71356"/>
                    <a:pt x="81726" y="73580"/>
                    <a:pt x="82214" y="75622"/>
                  </a:cubicBezTo>
                  <a:lnTo>
                    <a:pt x="82077" y="75713"/>
                  </a:lnTo>
                  <a:lnTo>
                    <a:pt x="67816" y="57308"/>
                  </a:lnTo>
                  <a:cubicBezTo>
                    <a:pt x="67727" y="57184"/>
                    <a:pt x="67592" y="57121"/>
                    <a:pt x="67452" y="57121"/>
                  </a:cubicBezTo>
                  <a:cubicBezTo>
                    <a:pt x="67352" y="57121"/>
                    <a:pt x="67250" y="57153"/>
                    <a:pt x="67161" y="57217"/>
                  </a:cubicBezTo>
                  <a:cubicBezTo>
                    <a:pt x="66963" y="57369"/>
                    <a:pt x="66932" y="57674"/>
                    <a:pt x="67085" y="57872"/>
                  </a:cubicBezTo>
                  <a:lnTo>
                    <a:pt x="81285" y="76216"/>
                  </a:lnTo>
                  <a:cubicBezTo>
                    <a:pt x="80751" y="76581"/>
                    <a:pt x="80279" y="76932"/>
                    <a:pt x="79852" y="77298"/>
                  </a:cubicBezTo>
                  <a:lnTo>
                    <a:pt x="79822" y="77328"/>
                  </a:lnTo>
                  <a:lnTo>
                    <a:pt x="31539" y="29030"/>
                  </a:lnTo>
                  <a:cubicBezTo>
                    <a:pt x="31539" y="29000"/>
                    <a:pt x="31554" y="28984"/>
                    <a:pt x="31554" y="28954"/>
                  </a:cubicBezTo>
                  <a:cubicBezTo>
                    <a:pt x="32453" y="23759"/>
                    <a:pt x="34084" y="20666"/>
                    <a:pt x="36430" y="19736"/>
                  </a:cubicBezTo>
                  <a:cubicBezTo>
                    <a:pt x="36950" y="19525"/>
                    <a:pt x="37517" y="19420"/>
                    <a:pt x="38129" y="19420"/>
                  </a:cubicBezTo>
                  <a:close/>
                  <a:moveTo>
                    <a:pt x="12571" y="56851"/>
                  </a:moveTo>
                  <a:lnTo>
                    <a:pt x="61554" y="77785"/>
                  </a:lnTo>
                  <a:cubicBezTo>
                    <a:pt x="40071" y="72833"/>
                    <a:pt x="26588" y="71386"/>
                    <a:pt x="18162" y="71386"/>
                  </a:cubicBezTo>
                  <a:cubicBezTo>
                    <a:pt x="15359" y="71386"/>
                    <a:pt x="13119" y="71554"/>
                    <a:pt x="11336" y="71797"/>
                  </a:cubicBezTo>
                  <a:cubicBezTo>
                    <a:pt x="7771" y="69436"/>
                    <a:pt x="5973" y="67074"/>
                    <a:pt x="5989" y="64789"/>
                  </a:cubicBezTo>
                  <a:cubicBezTo>
                    <a:pt x="5989" y="62275"/>
                    <a:pt x="8198" y="59609"/>
                    <a:pt x="12510" y="56897"/>
                  </a:cubicBezTo>
                  <a:cubicBezTo>
                    <a:pt x="12540" y="56881"/>
                    <a:pt x="12555" y="56866"/>
                    <a:pt x="12571" y="56851"/>
                  </a:cubicBezTo>
                  <a:close/>
                  <a:moveTo>
                    <a:pt x="167977" y="58314"/>
                  </a:moveTo>
                  <a:cubicBezTo>
                    <a:pt x="167992" y="58329"/>
                    <a:pt x="168023" y="58359"/>
                    <a:pt x="168053" y="58375"/>
                  </a:cubicBezTo>
                  <a:cubicBezTo>
                    <a:pt x="172487" y="61178"/>
                    <a:pt x="174727" y="63875"/>
                    <a:pt x="174696" y="66404"/>
                  </a:cubicBezTo>
                  <a:cubicBezTo>
                    <a:pt x="174681" y="68689"/>
                    <a:pt x="172746" y="71020"/>
                    <a:pt x="168983" y="73336"/>
                  </a:cubicBezTo>
                  <a:cubicBezTo>
                    <a:pt x="166784" y="72958"/>
                    <a:pt x="163881" y="72697"/>
                    <a:pt x="160057" y="72697"/>
                  </a:cubicBezTo>
                  <a:cubicBezTo>
                    <a:pt x="151561" y="72697"/>
                    <a:pt x="138520" y="73985"/>
                    <a:pt x="118567" y="78136"/>
                  </a:cubicBezTo>
                  <a:lnTo>
                    <a:pt x="167977" y="58314"/>
                  </a:lnTo>
                  <a:close/>
                  <a:moveTo>
                    <a:pt x="142851" y="20658"/>
                  </a:moveTo>
                  <a:cubicBezTo>
                    <a:pt x="143525" y="20658"/>
                    <a:pt x="144146" y="20777"/>
                    <a:pt x="144712" y="21016"/>
                  </a:cubicBezTo>
                  <a:cubicBezTo>
                    <a:pt x="147028" y="21991"/>
                    <a:pt x="148643" y="25038"/>
                    <a:pt x="149511" y="30066"/>
                  </a:cubicBezTo>
                  <a:cubicBezTo>
                    <a:pt x="149511" y="30097"/>
                    <a:pt x="149526" y="30127"/>
                    <a:pt x="149526" y="30158"/>
                  </a:cubicBezTo>
                  <a:lnTo>
                    <a:pt x="101244" y="78425"/>
                  </a:lnTo>
                  <a:cubicBezTo>
                    <a:pt x="100924" y="78090"/>
                    <a:pt x="100573" y="77755"/>
                    <a:pt x="100147" y="77374"/>
                  </a:cubicBezTo>
                  <a:cubicBezTo>
                    <a:pt x="99842" y="77099"/>
                    <a:pt x="99492" y="76825"/>
                    <a:pt x="99080" y="76536"/>
                  </a:cubicBezTo>
                  <a:lnTo>
                    <a:pt x="119755" y="51442"/>
                  </a:lnTo>
                  <a:cubicBezTo>
                    <a:pt x="119923" y="51244"/>
                    <a:pt x="119892" y="50955"/>
                    <a:pt x="119694" y="50802"/>
                  </a:cubicBezTo>
                  <a:cubicBezTo>
                    <a:pt x="119608" y="50729"/>
                    <a:pt x="119503" y="50694"/>
                    <a:pt x="119400" y="50694"/>
                  </a:cubicBezTo>
                  <a:cubicBezTo>
                    <a:pt x="119266" y="50694"/>
                    <a:pt x="119133" y="50752"/>
                    <a:pt x="119039" y="50863"/>
                  </a:cubicBezTo>
                  <a:lnTo>
                    <a:pt x="98318" y="76018"/>
                  </a:lnTo>
                  <a:cubicBezTo>
                    <a:pt x="98151" y="75911"/>
                    <a:pt x="97983" y="75804"/>
                    <a:pt x="97800" y="75698"/>
                  </a:cubicBezTo>
                  <a:cubicBezTo>
                    <a:pt x="98379" y="73550"/>
                    <a:pt x="98958" y="71279"/>
                    <a:pt x="99537" y="68948"/>
                  </a:cubicBezTo>
                  <a:cubicBezTo>
                    <a:pt x="108085" y="55419"/>
                    <a:pt x="124098" y="31651"/>
                    <a:pt x="135890" y="23500"/>
                  </a:cubicBezTo>
                  <a:cubicBezTo>
                    <a:pt x="138613" y="21609"/>
                    <a:pt x="140946" y="20658"/>
                    <a:pt x="142851" y="20658"/>
                  </a:cubicBezTo>
                  <a:close/>
                  <a:moveTo>
                    <a:pt x="30869" y="29685"/>
                  </a:moveTo>
                  <a:lnTo>
                    <a:pt x="79136" y="77937"/>
                  </a:lnTo>
                  <a:cubicBezTo>
                    <a:pt x="78786" y="78273"/>
                    <a:pt x="78435" y="78638"/>
                    <a:pt x="78055" y="79065"/>
                  </a:cubicBezTo>
                  <a:cubicBezTo>
                    <a:pt x="77704" y="79492"/>
                    <a:pt x="77354" y="79933"/>
                    <a:pt x="77034" y="80406"/>
                  </a:cubicBezTo>
                  <a:lnTo>
                    <a:pt x="48344" y="56561"/>
                  </a:lnTo>
                  <a:cubicBezTo>
                    <a:pt x="48256" y="56494"/>
                    <a:pt x="48150" y="56459"/>
                    <a:pt x="48044" y="56459"/>
                  </a:cubicBezTo>
                  <a:cubicBezTo>
                    <a:pt x="47913" y="56459"/>
                    <a:pt x="47782" y="56513"/>
                    <a:pt x="47689" y="56622"/>
                  </a:cubicBezTo>
                  <a:cubicBezTo>
                    <a:pt x="47522" y="56820"/>
                    <a:pt x="47552" y="57110"/>
                    <a:pt x="47750" y="57278"/>
                  </a:cubicBezTo>
                  <a:lnTo>
                    <a:pt x="76531" y="81183"/>
                  </a:lnTo>
                  <a:cubicBezTo>
                    <a:pt x="76485" y="81259"/>
                    <a:pt x="76440" y="81350"/>
                    <a:pt x="76394" y="81426"/>
                  </a:cubicBezTo>
                  <a:cubicBezTo>
                    <a:pt x="73926" y="80771"/>
                    <a:pt x="71762" y="80238"/>
                    <a:pt x="69675" y="79720"/>
                  </a:cubicBezTo>
                  <a:cubicBezTo>
                    <a:pt x="39797" y="60812"/>
                    <a:pt x="28462" y="49492"/>
                    <a:pt x="24196" y="43321"/>
                  </a:cubicBezTo>
                  <a:cubicBezTo>
                    <a:pt x="21666" y="39634"/>
                    <a:pt x="20828" y="36679"/>
                    <a:pt x="21743" y="34515"/>
                  </a:cubicBezTo>
                  <a:cubicBezTo>
                    <a:pt x="22718" y="32184"/>
                    <a:pt x="25765" y="30569"/>
                    <a:pt x="30793" y="29701"/>
                  </a:cubicBezTo>
                  <a:cubicBezTo>
                    <a:pt x="30823" y="29701"/>
                    <a:pt x="30854" y="29685"/>
                    <a:pt x="30869" y="29685"/>
                  </a:cubicBezTo>
                  <a:close/>
                  <a:moveTo>
                    <a:pt x="150181" y="30813"/>
                  </a:moveTo>
                  <a:cubicBezTo>
                    <a:pt x="150212" y="30813"/>
                    <a:pt x="150242" y="30828"/>
                    <a:pt x="150258" y="30828"/>
                  </a:cubicBezTo>
                  <a:cubicBezTo>
                    <a:pt x="155453" y="31727"/>
                    <a:pt x="158561" y="33357"/>
                    <a:pt x="159491" y="35704"/>
                  </a:cubicBezTo>
                  <a:cubicBezTo>
                    <a:pt x="160374" y="37897"/>
                    <a:pt x="159399" y="40899"/>
                    <a:pt x="156626" y="44632"/>
                  </a:cubicBezTo>
                  <a:cubicBezTo>
                    <a:pt x="152116" y="50696"/>
                    <a:pt x="140415" y="61742"/>
                    <a:pt x="110340" y="79933"/>
                  </a:cubicBezTo>
                  <a:cubicBezTo>
                    <a:pt x="108069" y="80436"/>
                    <a:pt x="105784" y="80969"/>
                    <a:pt x="103544" y="81518"/>
                  </a:cubicBezTo>
                  <a:cubicBezTo>
                    <a:pt x="103483" y="81411"/>
                    <a:pt x="103422" y="81320"/>
                    <a:pt x="103377" y="81213"/>
                  </a:cubicBezTo>
                  <a:lnTo>
                    <a:pt x="119679" y="68720"/>
                  </a:lnTo>
                  <a:cubicBezTo>
                    <a:pt x="119892" y="68552"/>
                    <a:pt x="119923" y="68263"/>
                    <a:pt x="119771" y="68065"/>
                  </a:cubicBezTo>
                  <a:cubicBezTo>
                    <a:pt x="119680" y="67946"/>
                    <a:pt x="119540" y="67882"/>
                    <a:pt x="119397" y="67882"/>
                  </a:cubicBezTo>
                  <a:cubicBezTo>
                    <a:pt x="119300" y="67882"/>
                    <a:pt x="119201" y="67912"/>
                    <a:pt x="119115" y="67973"/>
                  </a:cubicBezTo>
                  <a:lnTo>
                    <a:pt x="102874" y="80436"/>
                  </a:lnTo>
                  <a:cubicBezTo>
                    <a:pt x="102600" y="80040"/>
                    <a:pt x="102280" y="79629"/>
                    <a:pt x="101914" y="79172"/>
                  </a:cubicBezTo>
                  <a:cubicBezTo>
                    <a:pt x="101884" y="79156"/>
                    <a:pt x="101868" y="79141"/>
                    <a:pt x="101853" y="79111"/>
                  </a:cubicBezTo>
                  <a:lnTo>
                    <a:pt x="150181" y="30813"/>
                  </a:lnTo>
                  <a:close/>
                  <a:moveTo>
                    <a:pt x="18084" y="73251"/>
                  </a:moveTo>
                  <a:cubicBezTo>
                    <a:pt x="33256" y="73251"/>
                    <a:pt x="55809" y="78205"/>
                    <a:pt x="69081" y="81487"/>
                  </a:cubicBezTo>
                  <a:cubicBezTo>
                    <a:pt x="71107" y="81990"/>
                    <a:pt x="73194" y="82508"/>
                    <a:pt x="75556" y="83133"/>
                  </a:cubicBezTo>
                  <a:cubicBezTo>
                    <a:pt x="75388" y="83529"/>
                    <a:pt x="75236" y="83956"/>
                    <a:pt x="75084" y="84413"/>
                  </a:cubicBezTo>
                  <a:cubicBezTo>
                    <a:pt x="75007" y="84657"/>
                    <a:pt x="74931" y="84916"/>
                    <a:pt x="74855" y="85190"/>
                  </a:cubicBezTo>
                  <a:lnTo>
                    <a:pt x="52504" y="82127"/>
                  </a:lnTo>
                  <a:cubicBezTo>
                    <a:pt x="52479" y="82123"/>
                    <a:pt x="52453" y="82120"/>
                    <a:pt x="52428" y="82120"/>
                  </a:cubicBezTo>
                  <a:cubicBezTo>
                    <a:pt x="52212" y="82120"/>
                    <a:pt x="52013" y="82291"/>
                    <a:pt x="51986" y="82523"/>
                  </a:cubicBezTo>
                  <a:cubicBezTo>
                    <a:pt x="51955" y="82767"/>
                    <a:pt x="52123" y="83011"/>
                    <a:pt x="52382" y="83041"/>
                  </a:cubicBezTo>
                  <a:lnTo>
                    <a:pt x="74642" y="86104"/>
                  </a:lnTo>
                  <a:cubicBezTo>
                    <a:pt x="74505" y="86713"/>
                    <a:pt x="74428" y="87323"/>
                    <a:pt x="74383" y="87947"/>
                  </a:cubicBezTo>
                  <a:cubicBezTo>
                    <a:pt x="74383" y="87963"/>
                    <a:pt x="74383" y="87978"/>
                    <a:pt x="74383" y="87993"/>
                  </a:cubicBezTo>
                  <a:lnTo>
                    <a:pt x="6065" y="87993"/>
                  </a:lnTo>
                  <a:cubicBezTo>
                    <a:pt x="6050" y="87978"/>
                    <a:pt x="6034" y="87947"/>
                    <a:pt x="6019" y="87932"/>
                  </a:cubicBezTo>
                  <a:cubicBezTo>
                    <a:pt x="2987" y="83620"/>
                    <a:pt x="1951" y="80269"/>
                    <a:pt x="2941" y="77953"/>
                  </a:cubicBezTo>
                  <a:cubicBezTo>
                    <a:pt x="3871" y="75789"/>
                    <a:pt x="6674" y="74357"/>
                    <a:pt x="11245" y="73687"/>
                  </a:cubicBezTo>
                  <a:cubicBezTo>
                    <a:pt x="13273" y="73386"/>
                    <a:pt x="15578" y="73251"/>
                    <a:pt x="18084" y="73251"/>
                  </a:cubicBezTo>
                  <a:close/>
                  <a:moveTo>
                    <a:pt x="160012" y="74548"/>
                  </a:moveTo>
                  <a:cubicBezTo>
                    <a:pt x="163919" y="74548"/>
                    <a:pt x="166832" y="74828"/>
                    <a:pt x="168998" y="75225"/>
                  </a:cubicBezTo>
                  <a:cubicBezTo>
                    <a:pt x="173386" y="76033"/>
                    <a:pt x="176052" y="77557"/>
                    <a:pt x="176936" y="79720"/>
                  </a:cubicBezTo>
                  <a:cubicBezTo>
                    <a:pt x="177880" y="82051"/>
                    <a:pt x="176860" y="85342"/>
                    <a:pt x="173919" y="89517"/>
                  </a:cubicBezTo>
                  <a:cubicBezTo>
                    <a:pt x="173904" y="89532"/>
                    <a:pt x="173889" y="89562"/>
                    <a:pt x="173873" y="89578"/>
                  </a:cubicBezTo>
                  <a:lnTo>
                    <a:pt x="105555" y="89578"/>
                  </a:lnTo>
                  <a:cubicBezTo>
                    <a:pt x="105555" y="89456"/>
                    <a:pt x="105555" y="89334"/>
                    <a:pt x="105555" y="89212"/>
                  </a:cubicBezTo>
                  <a:cubicBezTo>
                    <a:pt x="105555" y="88785"/>
                    <a:pt x="105540" y="88389"/>
                    <a:pt x="105525" y="88039"/>
                  </a:cubicBezTo>
                  <a:cubicBezTo>
                    <a:pt x="105494" y="87628"/>
                    <a:pt x="105449" y="87216"/>
                    <a:pt x="105373" y="86774"/>
                  </a:cubicBezTo>
                  <a:lnTo>
                    <a:pt x="140674" y="83041"/>
                  </a:lnTo>
                  <a:cubicBezTo>
                    <a:pt x="140933" y="83011"/>
                    <a:pt x="141116" y="82782"/>
                    <a:pt x="141086" y="82539"/>
                  </a:cubicBezTo>
                  <a:cubicBezTo>
                    <a:pt x="141056" y="82290"/>
                    <a:pt x="140844" y="82111"/>
                    <a:pt x="140611" y="82111"/>
                  </a:cubicBezTo>
                  <a:cubicBezTo>
                    <a:pt x="140602" y="82111"/>
                    <a:pt x="140592" y="82112"/>
                    <a:pt x="140583" y="82112"/>
                  </a:cubicBezTo>
                  <a:lnTo>
                    <a:pt x="105205" y="85860"/>
                  </a:lnTo>
                  <a:cubicBezTo>
                    <a:pt x="105098" y="85434"/>
                    <a:pt x="104992" y="84976"/>
                    <a:pt x="104839" y="84519"/>
                  </a:cubicBezTo>
                  <a:cubicBezTo>
                    <a:pt x="104717" y="84078"/>
                    <a:pt x="104550" y="83636"/>
                    <a:pt x="104382" y="83224"/>
                  </a:cubicBezTo>
                  <a:cubicBezTo>
                    <a:pt x="106531" y="82691"/>
                    <a:pt x="108725" y="82188"/>
                    <a:pt x="110888" y="81701"/>
                  </a:cubicBezTo>
                  <a:lnTo>
                    <a:pt x="110903" y="81701"/>
                  </a:lnTo>
                  <a:cubicBezTo>
                    <a:pt x="135374" y="76175"/>
                    <a:pt x="150586" y="74548"/>
                    <a:pt x="160012" y="74548"/>
                  </a:cubicBezTo>
                  <a:close/>
                  <a:moveTo>
                    <a:pt x="89954" y="75439"/>
                  </a:moveTo>
                  <a:cubicBezTo>
                    <a:pt x="90228" y="75439"/>
                    <a:pt x="90457" y="75439"/>
                    <a:pt x="90655" y="75469"/>
                  </a:cubicBezTo>
                  <a:cubicBezTo>
                    <a:pt x="90731" y="75477"/>
                    <a:pt x="90807" y="75477"/>
                    <a:pt x="90883" y="75477"/>
                  </a:cubicBezTo>
                  <a:cubicBezTo>
                    <a:pt x="90959" y="75477"/>
                    <a:pt x="91036" y="75477"/>
                    <a:pt x="91112" y="75484"/>
                  </a:cubicBezTo>
                  <a:cubicBezTo>
                    <a:pt x="92072" y="75591"/>
                    <a:pt x="92833" y="75713"/>
                    <a:pt x="93489" y="75881"/>
                  </a:cubicBezTo>
                  <a:cubicBezTo>
                    <a:pt x="93610" y="75926"/>
                    <a:pt x="93732" y="75957"/>
                    <a:pt x="93854" y="76003"/>
                  </a:cubicBezTo>
                  <a:cubicBezTo>
                    <a:pt x="93991" y="76033"/>
                    <a:pt x="94113" y="76079"/>
                    <a:pt x="94235" y="76124"/>
                  </a:cubicBezTo>
                  <a:cubicBezTo>
                    <a:pt x="95027" y="76383"/>
                    <a:pt x="95698" y="76673"/>
                    <a:pt x="96292" y="76993"/>
                  </a:cubicBezTo>
                  <a:cubicBezTo>
                    <a:pt x="96840" y="77267"/>
                    <a:pt x="97237" y="77511"/>
                    <a:pt x="97602" y="77755"/>
                  </a:cubicBezTo>
                  <a:cubicBezTo>
                    <a:pt x="98151" y="78120"/>
                    <a:pt x="98562" y="78440"/>
                    <a:pt x="98928" y="78775"/>
                  </a:cubicBezTo>
                  <a:cubicBezTo>
                    <a:pt x="99446" y="79233"/>
                    <a:pt x="99857" y="79629"/>
                    <a:pt x="100192" y="80025"/>
                  </a:cubicBezTo>
                  <a:cubicBezTo>
                    <a:pt x="100208" y="80055"/>
                    <a:pt x="100223" y="80070"/>
                    <a:pt x="100238" y="80086"/>
                  </a:cubicBezTo>
                  <a:cubicBezTo>
                    <a:pt x="100314" y="80147"/>
                    <a:pt x="100390" y="80238"/>
                    <a:pt x="100497" y="80360"/>
                  </a:cubicBezTo>
                  <a:cubicBezTo>
                    <a:pt x="100969" y="80939"/>
                    <a:pt x="101320" y="81411"/>
                    <a:pt x="101609" y="81884"/>
                  </a:cubicBezTo>
                  <a:cubicBezTo>
                    <a:pt x="101838" y="82249"/>
                    <a:pt x="102066" y="82645"/>
                    <a:pt x="102249" y="83011"/>
                  </a:cubicBezTo>
                  <a:cubicBezTo>
                    <a:pt x="102584" y="83666"/>
                    <a:pt x="102859" y="84337"/>
                    <a:pt x="103072" y="85068"/>
                  </a:cubicBezTo>
                  <a:cubicBezTo>
                    <a:pt x="103240" y="85601"/>
                    <a:pt x="103377" y="86104"/>
                    <a:pt x="103468" y="86591"/>
                  </a:cubicBezTo>
                  <a:cubicBezTo>
                    <a:pt x="103575" y="87155"/>
                    <a:pt x="103651" y="87673"/>
                    <a:pt x="103681" y="88176"/>
                  </a:cubicBezTo>
                  <a:cubicBezTo>
                    <a:pt x="103712" y="88481"/>
                    <a:pt x="103712" y="88831"/>
                    <a:pt x="103712" y="89212"/>
                  </a:cubicBezTo>
                  <a:cubicBezTo>
                    <a:pt x="103712" y="89471"/>
                    <a:pt x="103712" y="89715"/>
                    <a:pt x="103681" y="89928"/>
                  </a:cubicBezTo>
                  <a:cubicBezTo>
                    <a:pt x="103681" y="89959"/>
                    <a:pt x="103681" y="90004"/>
                    <a:pt x="103681" y="90050"/>
                  </a:cubicBezTo>
                  <a:cubicBezTo>
                    <a:pt x="103681" y="90157"/>
                    <a:pt x="103681" y="90279"/>
                    <a:pt x="103666" y="90370"/>
                  </a:cubicBezTo>
                  <a:cubicBezTo>
                    <a:pt x="103605" y="90995"/>
                    <a:pt x="103499" y="91741"/>
                    <a:pt x="103331" y="92442"/>
                  </a:cubicBezTo>
                  <a:cubicBezTo>
                    <a:pt x="103255" y="92792"/>
                    <a:pt x="103148" y="93143"/>
                    <a:pt x="103042" y="93478"/>
                  </a:cubicBezTo>
                  <a:cubicBezTo>
                    <a:pt x="102752" y="94286"/>
                    <a:pt x="102478" y="94971"/>
                    <a:pt x="102173" y="95535"/>
                  </a:cubicBezTo>
                  <a:cubicBezTo>
                    <a:pt x="101853" y="96144"/>
                    <a:pt x="101518" y="96678"/>
                    <a:pt x="101167" y="97165"/>
                  </a:cubicBezTo>
                  <a:cubicBezTo>
                    <a:pt x="100924" y="97500"/>
                    <a:pt x="100665" y="97820"/>
                    <a:pt x="100406" y="98140"/>
                  </a:cubicBezTo>
                  <a:cubicBezTo>
                    <a:pt x="100010" y="98597"/>
                    <a:pt x="99598" y="99024"/>
                    <a:pt x="99111" y="99451"/>
                  </a:cubicBezTo>
                  <a:cubicBezTo>
                    <a:pt x="99095" y="99466"/>
                    <a:pt x="99095" y="99481"/>
                    <a:pt x="99080" y="99496"/>
                  </a:cubicBezTo>
                  <a:cubicBezTo>
                    <a:pt x="98989" y="99588"/>
                    <a:pt x="98897" y="99679"/>
                    <a:pt x="98806" y="99740"/>
                  </a:cubicBezTo>
                  <a:cubicBezTo>
                    <a:pt x="98379" y="100106"/>
                    <a:pt x="97892" y="100456"/>
                    <a:pt x="97313" y="100822"/>
                  </a:cubicBezTo>
                  <a:cubicBezTo>
                    <a:pt x="96962" y="101035"/>
                    <a:pt x="96597" y="101264"/>
                    <a:pt x="96216" y="101462"/>
                  </a:cubicBezTo>
                  <a:cubicBezTo>
                    <a:pt x="95500" y="101812"/>
                    <a:pt x="94799" y="102102"/>
                    <a:pt x="94144" y="102315"/>
                  </a:cubicBezTo>
                  <a:cubicBezTo>
                    <a:pt x="93687" y="102452"/>
                    <a:pt x="93245" y="102574"/>
                    <a:pt x="92788" y="102665"/>
                  </a:cubicBezTo>
                  <a:cubicBezTo>
                    <a:pt x="92163" y="102787"/>
                    <a:pt x="91584" y="102863"/>
                    <a:pt x="91051" y="102909"/>
                  </a:cubicBezTo>
                  <a:cubicBezTo>
                    <a:pt x="90670" y="102940"/>
                    <a:pt x="90304" y="102955"/>
                    <a:pt x="89954" y="102955"/>
                  </a:cubicBezTo>
                  <a:cubicBezTo>
                    <a:pt x="89710" y="102955"/>
                    <a:pt x="89497" y="102955"/>
                    <a:pt x="89314" y="102940"/>
                  </a:cubicBezTo>
                  <a:cubicBezTo>
                    <a:pt x="89268" y="102924"/>
                    <a:pt x="89223" y="102924"/>
                    <a:pt x="89192" y="102924"/>
                  </a:cubicBezTo>
                  <a:cubicBezTo>
                    <a:pt x="89055" y="102924"/>
                    <a:pt x="88933" y="102924"/>
                    <a:pt x="88842" y="102909"/>
                  </a:cubicBezTo>
                  <a:cubicBezTo>
                    <a:pt x="88049" y="102833"/>
                    <a:pt x="87211" y="102726"/>
                    <a:pt x="86465" y="102528"/>
                  </a:cubicBezTo>
                  <a:cubicBezTo>
                    <a:pt x="86236" y="102467"/>
                    <a:pt x="85992" y="102391"/>
                    <a:pt x="85764" y="102315"/>
                  </a:cubicBezTo>
                  <a:cubicBezTo>
                    <a:pt x="84911" y="102025"/>
                    <a:pt x="84240" y="101751"/>
                    <a:pt x="83677" y="101462"/>
                  </a:cubicBezTo>
                  <a:cubicBezTo>
                    <a:pt x="83220" y="101218"/>
                    <a:pt x="82778" y="100959"/>
                    <a:pt x="82305" y="100654"/>
                  </a:cubicBezTo>
                  <a:cubicBezTo>
                    <a:pt x="81924" y="100410"/>
                    <a:pt x="81528" y="100106"/>
                    <a:pt x="81056" y="99710"/>
                  </a:cubicBezTo>
                  <a:cubicBezTo>
                    <a:pt x="80614" y="99329"/>
                    <a:pt x="80188" y="98917"/>
                    <a:pt x="79746" y="98445"/>
                  </a:cubicBezTo>
                  <a:cubicBezTo>
                    <a:pt x="79700" y="98384"/>
                    <a:pt x="79639" y="98323"/>
                    <a:pt x="79593" y="98262"/>
                  </a:cubicBezTo>
                  <a:cubicBezTo>
                    <a:pt x="79548" y="98232"/>
                    <a:pt x="79517" y="98186"/>
                    <a:pt x="79472" y="98140"/>
                  </a:cubicBezTo>
                  <a:cubicBezTo>
                    <a:pt x="78984" y="97546"/>
                    <a:pt x="78603" y="97028"/>
                    <a:pt x="78298" y="96510"/>
                  </a:cubicBezTo>
                  <a:cubicBezTo>
                    <a:pt x="78283" y="96495"/>
                    <a:pt x="78283" y="96480"/>
                    <a:pt x="78268" y="96464"/>
                  </a:cubicBezTo>
                  <a:cubicBezTo>
                    <a:pt x="78085" y="96205"/>
                    <a:pt x="77917" y="95916"/>
                    <a:pt x="77704" y="95489"/>
                  </a:cubicBezTo>
                  <a:cubicBezTo>
                    <a:pt x="77354" y="94804"/>
                    <a:pt x="77064" y="94133"/>
                    <a:pt x="76851" y="93478"/>
                  </a:cubicBezTo>
                  <a:cubicBezTo>
                    <a:pt x="76683" y="92930"/>
                    <a:pt x="76561" y="92503"/>
                    <a:pt x="76485" y="92107"/>
                  </a:cubicBezTo>
                  <a:cubicBezTo>
                    <a:pt x="76379" y="91558"/>
                    <a:pt x="76287" y="90979"/>
                    <a:pt x="76241" y="90324"/>
                  </a:cubicBezTo>
                  <a:cubicBezTo>
                    <a:pt x="76196" y="89928"/>
                    <a:pt x="76181" y="89562"/>
                    <a:pt x="76181" y="89212"/>
                  </a:cubicBezTo>
                  <a:cubicBezTo>
                    <a:pt x="76181" y="88983"/>
                    <a:pt x="76181" y="88770"/>
                    <a:pt x="76211" y="88587"/>
                  </a:cubicBezTo>
                  <a:cubicBezTo>
                    <a:pt x="76211" y="88542"/>
                    <a:pt x="76226" y="88496"/>
                    <a:pt x="76226" y="88465"/>
                  </a:cubicBezTo>
                  <a:cubicBezTo>
                    <a:pt x="76226" y="88344"/>
                    <a:pt x="76226" y="88237"/>
                    <a:pt x="76226" y="88146"/>
                  </a:cubicBezTo>
                  <a:cubicBezTo>
                    <a:pt x="76241" y="88130"/>
                    <a:pt x="76241" y="88115"/>
                    <a:pt x="76241" y="88100"/>
                  </a:cubicBezTo>
                  <a:cubicBezTo>
                    <a:pt x="76287" y="87384"/>
                    <a:pt x="76394" y="86683"/>
                    <a:pt x="76577" y="85997"/>
                  </a:cubicBezTo>
                  <a:cubicBezTo>
                    <a:pt x="76668" y="85632"/>
                    <a:pt x="76760" y="85296"/>
                    <a:pt x="76851" y="84992"/>
                  </a:cubicBezTo>
                  <a:cubicBezTo>
                    <a:pt x="77110" y="84215"/>
                    <a:pt x="77384" y="83544"/>
                    <a:pt x="77689" y="82935"/>
                  </a:cubicBezTo>
                  <a:cubicBezTo>
                    <a:pt x="77857" y="82584"/>
                    <a:pt x="78055" y="82249"/>
                    <a:pt x="78283" y="81884"/>
                  </a:cubicBezTo>
                  <a:cubicBezTo>
                    <a:pt x="78649" y="81320"/>
                    <a:pt x="79045" y="80771"/>
                    <a:pt x="79472" y="80284"/>
                  </a:cubicBezTo>
                  <a:cubicBezTo>
                    <a:pt x="79913" y="79766"/>
                    <a:pt x="80340" y="79324"/>
                    <a:pt x="80736" y="78989"/>
                  </a:cubicBezTo>
                  <a:cubicBezTo>
                    <a:pt x="80767" y="78974"/>
                    <a:pt x="80782" y="78958"/>
                    <a:pt x="80797" y="78943"/>
                  </a:cubicBezTo>
                  <a:cubicBezTo>
                    <a:pt x="80858" y="78882"/>
                    <a:pt x="80934" y="78821"/>
                    <a:pt x="81010" y="78745"/>
                  </a:cubicBezTo>
                  <a:lnTo>
                    <a:pt x="81071" y="78699"/>
                  </a:lnTo>
                  <a:cubicBezTo>
                    <a:pt x="81544" y="78303"/>
                    <a:pt x="82092" y="77892"/>
                    <a:pt x="82732" y="77465"/>
                  </a:cubicBezTo>
                  <a:lnTo>
                    <a:pt x="82762" y="77450"/>
                  </a:lnTo>
                  <a:cubicBezTo>
                    <a:pt x="83082" y="77267"/>
                    <a:pt x="83402" y="77084"/>
                    <a:pt x="83722" y="76917"/>
                  </a:cubicBezTo>
                  <a:cubicBezTo>
                    <a:pt x="84362" y="76581"/>
                    <a:pt x="85033" y="76307"/>
                    <a:pt x="85749" y="76094"/>
                  </a:cubicBezTo>
                  <a:cubicBezTo>
                    <a:pt x="86282" y="75926"/>
                    <a:pt x="86800" y="75789"/>
                    <a:pt x="87303" y="75683"/>
                  </a:cubicBezTo>
                  <a:cubicBezTo>
                    <a:pt x="87867" y="75576"/>
                    <a:pt x="88385" y="75500"/>
                    <a:pt x="88887" y="75469"/>
                  </a:cubicBezTo>
                  <a:cubicBezTo>
                    <a:pt x="89177" y="75454"/>
                    <a:pt x="89573" y="75439"/>
                    <a:pt x="89954" y="75439"/>
                  </a:cubicBezTo>
                  <a:close/>
                  <a:moveTo>
                    <a:pt x="74322" y="88923"/>
                  </a:moveTo>
                  <a:cubicBezTo>
                    <a:pt x="74322" y="89029"/>
                    <a:pt x="74322" y="89121"/>
                    <a:pt x="74322" y="89212"/>
                  </a:cubicBezTo>
                  <a:cubicBezTo>
                    <a:pt x="74322" y="89623"/>
                    <a:pt x="74337" y="90050"/>
                    <a:pt x="74383" y="90477"/>
                  </a:cubicBezTo>
                  <a:cubicBezTo>
                    <a:pt x="74428" y="91010"/>
                    <a:pt x="74489" y="91482"/>
                    <a:pt x="74566" y="91939"/>
                  </a:cubicBezTo>
                  <a:lnTo>
                    <a:pt x="44459" y="95520"/>
                  </a:lnTo>
                  <a:cubicBezTo>
                    <a:pt x="44200" y="95550"/>
                    <a:pt x="44017" y="95779"/>
                    <a:pt x="44048" y="96038"/>
                  </a:cubicBezTo>
                  <a:cubicBezTo>
                    <a:pt x="44078" y="96266"/>
                    <a:pt x="44276" y="96449"/>
                    <a:pt x="44520" y="96449"/>
                  </a:cubicBezTo>
                  <a:cubicBezTo>
                    <a:pt x="44536" y="96449"/>
                    <a:pt x="44551" y="96449"/>
                    <a:pt x="44566" y="96434"/>
                  </a:cubicBezTo>
                  <a:lnTo>
                    <a:pt x="74748" y="92853"/>
                  </a:lnTo>
                  <a:cubicBezTo>
                    <a:pt x="74840" y="93204"/>
                    <a:pt x="74931" y="93585"/>
                    <a:pt x="75084" y="94027"/>
                  </a:cubicBezTo>
                  <a:cubicBezTo>
                    <a:pt x="75205" y="94453"/>
                    <a:pt x="75373" y="94865"/>
                    <a:pt x="75556" y="95291"/>
                  </a:cubicBezTo>
                  <a:cubicBezTo>
                    <a:pt x="73834" y="95718"/>
                    <a:pt x="71777" y="96190"/>
                    <a:pt x="69096" y="96800"/>
                  </a:cubicBezTo>
                  <a:cubicBezTo>
                    <a:pt x="56352" y="99708"/>
                    <a:pt x="35101" y="103955"/>
                    <a:pt x="19952" y="103955"/>
                  </a:cubicBezTo>
                  <a:cubicBezTo>
                    <a:pt x="16609" y="103955"/>
                    <a:pt x="13563" y="103749"/>
                    <a:pt x="10971" y="103275"/>
                  </a:cubicBezTo>
                  <a:cubicBezTo>
                    <a:pt x="6583" y="102483"/>
                    <a:pt x="3901" y="100974"/>
                    <a:pt x="3018" y="98795"/>
                  </a:cubicBezTo>
                  <a:cubicBezTo>
                    <a:pt x="2058" y="96464"/>
                    <a:pt x="3079" y="93173"/>
                    <a:pt x="6019" y="88999"/>
                  </a:cubicBezTo>
                  <a:cubicBezTo>
                    <a:pt x="6050" y="88968"/>
                    <a:pt x="6050" y="88953"/>
                    <a:pt x="6065" y="88923"/>
                  </a:cubicBezTo>
                  <a:close/>
                  <a:moveTo>
                    <a:pt x="173873" y="90507"/>
                  </a:moveTo>
                  <a:cubicBezTo>
                    <a:pt x="173889" y="90538"/>
                    <a:pt x="173904" y="90553"/>
                    <a:pt x="173919" y="90583"/>
                  </a:cubicBezTo>
                  <a:cubicBezTo>
                    <a:pt x="176951" y="94880"/>
                    <a:pt x="177987" y="98232"/>
                    <a:pt x="176982" y="100548"/>
                  </a:cubicBezTo>
                  <a:cubicBezTo>
                    <a:pt x="176052" y="102711"/>
                    <a:pt x="173264" y="104158"/>
                    <a:pt x="168678" y="104829"/>
                  </a:cubicBezTo>
                  <a:cubicBezTo>
                    <a:pt x="166906" y="105089"/>
                    <a:pt x="164650" y="105261"/>
                    <a:pt x="161784" y="105261"/>
                  </a:cubicBezTo>
                  <a:cubicBezTo>
                    <a:pt x="152550" y="105261"/>
                    <a:pt x="136980" y="103469"/>
                    <a:pt x="110842" y="97028"/>
                  </a:cubicBezTo>
                  <a:cubicBezTo>
                    <a:pt x="108938" y="96556"/>
                    <a:pt x="107094" y="96083"/>
                    <a:pt x="105479" y="95657"/>
                  </a:cubicBezTo>
                  <a:cubicBezTo>
                    <a:pt x="105083" y="95565"/>
                    <a:pt x="104687" y="95459"/>
                    <a:pt x="104291" y="95367"/>
                  </a:cubicBezTo>
                  <a:cubicBezTo>
                    <a:pt x="104458" y="94971"/>
                    <a:pt x="104626" y="94529"/>
                    <a:pt x="104778" y="94072"/>
                  </a:cubicBezTo>
                  <a:cubicBezTo>
                    <a:pt x="104870" y="93798"/>
                    <a:pt x="104961" y="93524"/>
                    <a:pt x="105037" y="93250"/>
                  </a:cubicBezTo>
                  <a:lnTo>
                    <a:pt x="127998" y="96388"/>
                  </a:lnTo>
                  <a:lnTo>
                    <a:pt x="128059" y="96388"/>
                  </a:lnTo>
                  <a:cubicBezTo>
                    <a:pt x="128287" y="96388"/>
                    <a:pt x="128486" y="96221"/>
                    <a:pt x="128516" y="95992"/>
                  </a:cubicBezTo>
                  <a:cubicBezTo>
                    <a:pt x="128562" y="95733"/>
                    <a:pt x="128379" y="95504"/>
                    <a:pt x="128120" y="95474"/>
                  </a:cubicBezTo>
                  <a:lnTo>
                    <a:pt x="105251" y="92335"/>
                  </a:lnTo>
                  <a:cubicBezTo>
                    <a:pt x="105373" y="91711"/>
                    <a:pt x="105449" y="91117"/>
                    <a:pt x="105510" y="90583"/>
                  </a:cubicBezTo>
                  <a:cubicBezTo>
                    <a:pt x="105510" y="90553"/>
                    <a:pt x="105510" y="90538"/>
                    <a:pt x="105510" y="90507"/>
                  </a:cubicBezTo>
                  <a:close/>
                  <a:moveTo>
                    <a:pt x="61402" y="100380"/>
                  </a:moveTo>
                  <a:lnTo>
                    <a:pt x="11976" y="120217"/>
                  </a:lnTo>
                  <a:cubicBezTo>
                    <a:pt x="11961" y="120202"/>
                    <a:pt x="11931" y="120171"/>
                    <a:pt x="11900" y="120156"/>
                  </a:cubicBezTo>
                  <a:cubicBezTo>
                    <a:pt x="7451" y="117338"/>
                    <a:pt x="5212" y="114641"/>
                    <a:pt x="5242" y="112112"/>
                  </a:cubicBezTo>
                  <a:cubicBezTo>
                    <a:pt x="5272" y="109811"/>
                    <a:pt x="7207" y="107480"/>
                    <a:pt x="10986" y="105164"/>
                  </a:cubicBezTo>
                  <a:cubicBezTo>
                    <a:pt x="13591" y="105606"/>
                    <a:pt x="16593" y="105804"/>
                    <a:pt x="19884" y="105804"/>
                  </a:cubicBezTo>
                  <a:cubicBezTo>
                    <a:pt x="32362" y="105804"/>
                    <a:pt x="48786" y="103001"/>
                    <a:pt x="61402" y="100380"/>
                  </a:cubicBezTo>
                  <a:close/>
                  <a:moveTo>
                    <a:pt x="118323" y="100715"/>
                  </a:moveTo>
                  <a:lnTo>
                    <a:pt x="118323" y="100715"/>
                  </a:lnTo>
                  <a:cubicBezTo>
                    <a:pt x="139947" y="105665"/>
                    <a:pt x="153469" y="107109"/>
                    <a:pt x="161878" y="107109"/>
                  </a:cubicBezTo>
                  <a:cubicBezTo>
                    <a:pt x="164625" y="107109"/>
                    <a:pt x="166827" y="106954"/>
                    <a:pt x="168587" y="106718"/>
                  </a:cubicBezTo>
                  <a:cubicBezTo>
                    <a:pt x="172167" y="109080"/>
                    <a:pt x="173965" y="111441"/>
                    <a:pt x="173965" y="113727"/>
                  </a:cubicBezTo>
                  <a:cubicBezTo>
                    <a:pt x="173950" y="116241"/>
                    <a:pt x="171740" y="118892"/>
                    <a:pt x="167429" y="121619"/>
                  </a:cubicBezTo>
                  <a:cubicBezTo>
                    <a:pt x="167398" y="121634"/>
                    <a:pt x="167383" y="121649"/>
                    <a:pt x="167368" y="121665"/>
                  </a:cubicBezTo>
                  <a:lnTo>
                    <a:pt x="118323" y="100715"/>
                  </a:lnTo>
                  <a:close/>
                  <a:moveTo>
                    <a:pt x="61844" y="101203"/>
                  </a:moveTo>
                  <a:cubicBezTo>
                    <a:pt x="36948" y="116789"/>
                    <a:pt x="26450" y="126723"/>
                    <a:pt x="22062" y="132513"/>
                  </a:cubicBezTo>
                  <a:cubicBezTo>
                    <a:pt x="20615" y="132805"/>
                    <a:pt x="19319" y="132951"/>
                    <a:pt x="18174" y="132951"/>
                  </a:cubicBezTo>
                  <a:cubicBezTo>
                    <a:pt x="15981" y="132951"/>
                    <a:pt x="14348" y="132416"/>
                    <a:pt x="13287" y="131355"/>
                  </a:cubicBezTo>
                  <a:cubicBezTo>
                    <a:pt x="11519" y="129557"/>
                    <a:pt x="11184" y="126129"/>
                    <a:pt x="12327" y="121147"/>
                  </a:cubicBezTo>
                  <a:cubicBezTo>
                    <a:pt x="12327" y="121131"/>
                    <a:pt x="12327" y="121101"/>
                    <a:pt x="12327" y="121070"/>
                  </a:cubicBezTo>
                  <a:lnTo>
                    <a:pt x="61844" y="101203"/>
                  </a:lnTo>
                  <a:close/>
                  <a:moveTo>
                    <a:pt x="118064" y="101614"/>
                  </a:moveTo>
                  <a:lnTo>
                    <a:pt x="167002" y="122518"/>
                  </a:lnTo>
                  <a:cubicBezTo>
                    <a:pt x="167002" y="122548"/>
                    <a:pt x="167002" y="122579"/>
                    <a:pt x="167017" y="122609"/>
                  </a:cubicBezTo>
                  <a:cubicBezTo>
                    <a:pt x="168175" y="127744"/>
                    <a:pt x="167840" y="131233"/>
                    <a:pt x="166042" y="132985"/>
                  </a:cubicBezTo>
                  <a:cubicBezTo>
                    <a:pt x="165044" y="133964"/>
                    <a:pt x="163542" y="134451"/>
                    <a:pt x="161549" y="134451"/>
                  </a:cubicBezTo>
                  <a:cubicBezTo>
                    <a:pt x="160256" y="134451"/>
                    <a:pt x="158756" y="134246"/>
                    <a:pt x="157053" y="133838"/>
                  </a:cubicBezTo>
                  <a:cubicBezTo>
                    <a:pt x="152893" y="127957"/>
                    <a:pt x="142731" y="117779"/>
                    <a:pt x="118064" y="101614"/>
                  </a:cubicBezTo>
                  <a:close/>
                  <a:moveTo>
                    <a:pt x="76409" y="96998"/>
                  </a:moveTo>
                  <a:cubicBezTo>
                    <a:pt x="76440" y="97059"/>
                    <a:pt x="76470" y="97104"/>
                    <a:pt x="76501" y="97165"/>
                  </a:cubicBezTo>
                  <a:lnTo>
                    <a:pt x="58674" y="110588"/>
                  </a:lnTo>
                  <a:cubicBezTo>
                    <a:pt x="58461" y="110756"/>
                    <a:pt x="58431" y="111045"/>
                    <a:pt x="58583" y="111243"/>
                  </a:cubicBezTo>
                  <a:cubicBezTo>
                    <a:pt x="58674" y="111365"/>
                    <a:pt x="58812" y="111426"/>
                    <a:pt x="58949" y="111426"/>
                  </a:cubicBezTo>
                  <a:cubicBezTo>
                    <a:pt x="59040" y="111426"/>
                    <a:pt x="59147" y="111396"/>
                    <a:pt x="59223" y="111335"/>
                  </a:cubicBezTo>
                  <a:lnTo>
                    <a:pt x="77003" y="97957"/>
                  </a:lnTo>
                  <a:cubicBezTo>
                    <a:pt x="77293" y="98399"/>
                    <a:pt x="77643" y="98841"/>
                    <a:pt x="78055" y="99344"/>
                  </a:cubicBezTo>
                  <a:cubicBezTo>
                    <a:pt x="78055" y="99344"/>
                    <a:pt x="78070" y="99359"/>
                    <a:pt x="78085" y="99374"/>
                  </a:cubicBezTo>
                  <a:lnTo>
                    <a:pt x="29757" y="147703"/>
                  </a:lnTo>
                  <a:cubicBezTo>
                    <a:pt x="29726" y="147687"/>
                    <a:pt x="29696" y="147687"/>
                    <a:pt x="29665" y="147687"/>
                  </a:cubicBezTo>
                  <a:cubicBezTo>
                    <a:pt x="24485" y="146789"/>
                    <a:pt x="21377" y="145143"/>
                    <a:pt x="20447" y="142797"/>
                  </a:cubicBezTo>
                  <a:cubicBezTo>
                    <a:pt x="19579" y="140603"/>
                    <a:pt x="20554" y="137617"/>
                    <a:pt x="23327" y="133899"/>
                  </a:cubicBezTo>
                  <a:cubicBezTo>
                    <a:pt x="31966" y="122289"/>
                    <a:pt x="56008" y="106825"/>
                    <a:pt x="69660" y="98582"/>
                  </a:cubicBezTo>
                  <a:cubicBezTo>
                    <a:pt x="72493" y="97927"/>
                    <a:pt x="74626" y="97439"/>
                    <a:pt x="76409" y="96998"/>
                  </a:cubicBezTo>
                  <a:close/>
                  <a:moveTo>
                    <a:pt x="103438" y="97059"/>
                  </a:moveTo>
                  <a:cubicBezTo>
                    <a:pt x="103940" y="97180"/>
                    <a:pt x="104474" y="97318"/>
                    <a:pt x="105022" y="97455"/>
                  </a:cubicBezTo>
                  <a:cubicBezTo>
                    <a:pt x="106591" y="97866"/>
                    <a:pt x="108389" y="98323"/>
                    <a:pt x="110248" y="98780"/>
                  </a:cubicBezTo>
                  <a:cubicBezTo>
                    <a:pt x="140095" y="117642"/>
                    <a:pt x="151461" y="128993"/>
                    <a:pt x="155727" y="135194"/>
                  </a:cubicBezTo>
                  <a:cubicBezTo>
                    <a:pt x="158272" y="138866"/>
                    <a:pt x="159110" y="141837"/>
                    <a:pt x="158196" y="144000"/>
                  </a:cubicBezTo>
                  <a:cubicBezTo>
                    <a:pt x="157220" y="146316"/>
                    <a:pt x="154173" y="147931"/>
                    <a:pt x="149145" y="148800"/>
                  </a:cubicBezTo>
                  <a:cubicBezTo>
                    <a:pt x="149115" y="148800"/>
                    <a:pt x="149085" y="148815"/>
                    <a:pt x="149069" y="148815"/>
                  </a:cubicBezTo>
                  <a:lnTo>
                    <a:pt x="100726" y="100487"/>
                  </a:lnTo>
                  <a:cubicBezTo>
                    <a:pt x="101122" y="100121"/>
                    <a:pt x="101487" y="99740"/>
                    <a:pt x="101823" y="99344"/>
                  </a:cubicBezTo>
                  <a:cubicBezTo>
                    <a:pt x="102005" y="99115"/>
                    <a:pt x="102188" y="98887"/>
                    <a:pt x="102356" y="98643"/>
                  </a:cubicBezTo>
                  <a:lnTo>
                    <a:pt x="127785" y="118389"/>
                  </a:lnTo>
                  <a:cubicBezTo>
                    <a:pt x="127861" y="118450"/>
                    <a:pt x="127967" y="118480"/>
                    <a:pt x="128059" y="118480"/>
                  </a:cubicBezTo>
                  <a:cubicBezTo>
                    <a:pt x="128196" y="118480"/>
                    <a:pt x="128333" y="118419"/>
                    <a:pt x="128425" y="118297"/>
                  </a:cubicBezTo>
                  <a:cubicBezTo>
                    <a:pt x="128592" y="118099"/>
                    <a:pt x="128546" y="117810"/>
                    <a:pt x="128348" y="117657"/>
                  </a:cubicBezTo>
                  <a:lnTo>
                    <a:pt x="102904" y="97897"/>
                  </a:lnTo>
                  <a:cubicBezTo>
                    <a:pt x="103087" y="97622"/>
                    <a:pt x="103270" y="97348"/>
                    <a:pt x="103438" y="97059"/>
                  </a:cubicBezTo>
                  <a:close/>
                  <a:moveTo>
                    <a:pt x="78710" y="100060"/>
                  </a:moveTo>
                  <a:cubicBezTo>
                    <a:pt x="79091" y="100441"/>
                    <a:pt x="79472" y="100791"/>
                    <a:pt x="79852" y="101127"/>
                  </a:cubicBezTo>
                  <a:cubicBezTo>
                    <a:pt x="80203" y="101431"/>
                    <a:pt x="80523" y="101675"/>
                    <a:pt x="80828" y="101888"/>
                  </a:cubicBezTo>
                  <a:lnTo>
                    <a:pt x="58583" y="129587"/>
                  </a:lnTo>
                  <a:cubicBezTo>
                    <a:pt x="58431" y="129801"/>
                    <a:pt x="58461" y="130090"/>
                    <a:pt x="58659" y="130242"/>
                  </a:cubicBezTo>
                  <a:cubicBezTo>
                    <a:pt x="58751" y="130319"/>
                    <a:pt x="58842" y="130349"/>
                    <a:pt x="58949" y="130349"/>
                  </a:cubicBezTo>
                  <a:cubicBezTo>
                    <a:pt x="59086" y="130349"/>
                    <a:pt x="59223" y="130288"/>
                    <a:pt x="59314" y="130181"/>
                  </a:cubicBezTo>
                  <a:lnTo>
                    <a:pt x="81605" y="102406"/>
                  </a:lnTo>
                  <a:cubicBezTo>
                    <a:pt x="81787" y="102528"/>
                    <a:pt x="81985" y="102650"/>
                    <a:pt x="82168" y="102757"/>
                  </a:cubicBezTo>
                  <a:cubicBezTo>
                    <a:pt x="81711" y="104478"/>
                    <a:pt x="81102" y="106855"/>
                    <a:pt x="80462" y="109476"/>
                  </a:cubicBezTo>
                  <a:cubicBezTo>
                    <a:pt x="61585" y="139369"/>
                    <a:pt x="50234" y="150750"/>
                    <a:pt x="44033" y="155031"/>
                  </a:cubicBezTo>
                  <a:cubicBezTo>
                    <a:pt x="41319" y="156911"/>
                    <a:pt x="38989" y="157851"/>
                    <a:pt x="37084" y="157851"/>
                  </a:cubicBezTo>
                  <a:cubicBezTo>
                    <a:pt x="36411" y="157851"/>
                    <a:pt x="35791" y="157734"/>
                    <a:pt x="35226" y="157499"/>
                  </a:cubicBezTo>
                  <a:cubicBezTo>
                    <a:pt x="32910" y="156524"/>
                    <a:pt x="31295" y="153477"/>
                    <a:pt x="30427" y="148434"/>
                  </a:cubicBezTo>
                  <a:cubicBezTo>
                    <a:pt x="30427" y="148404"/>
                    <a:pt x="30412" y="148388"/>
                    <a:pt x="30412" y="148358"/>
                  </a:cubicBezTo>
                  <a:lnTo>
                    <a:pt x="78710" y="100060"/>
                  </a:lnTo>
                  <a:close/>
                  <a:moveTo>
                    <a:pt x="100055" y="101127"/>
                  </a:moveTo>
                  <a:lnTo>
                    <a:pt x="148399" y="149485"/>
                  </a:lnTo>
                  <a:cubicBezTo>
                    <a:pt x="148399" y="149501"/>
                    <a:pt x="148384" y="149531"/>
                    <a:pt x="148384" y="149561"/>
                  </a:cubicBezTo>
                  <a:cubicBezTo>
                    <a:pt x="147485" y="154742"/>
                    <a:pt x="145854" y="157850"/>
                    <a:pt x="143508" y="158779"/>
                  </a:cubicBezTo>
                  <a:cubicBezTo>
                    <a:pt x="142987" y="158985"/>
                    <a:pt x="142420" y="159089"/>
                    <a:pt x="141810" y="159089"/>
                  </a:cubicBezTo>
                  <a:cubicBezTo>
                    <a:pt x="139849" y="159089"/>
                    <a:pt x="137433" y="158026"/>
                    <a:pt x="134610" y="155900"/>
                  </a:cubicBezTo>
                  <a:lnTo>
                    <a:pt x="134595" y="155900"/>
                  </a:lnTo>
                  <a:cubicBezTo>
                    <a:pt x="128546" y="151390"/>
                    <a:pt x="117500" y="139704"/>
                    <a:pt x="99309" y="109613"/>
                  </a:cubicBezTo>
                  <a:cubicBezTo>
                    <a:pt x="98699" y="106947"/>
                    <a:pt x="98181" y="104707"/>
                    <a:pt x="97709" y="102757"/>
                  </a:cubicBezTo>
                  <a:cubicBezTo>
                    <a:pt x="97785" y="102711"/>
                    <a:pt x="97877" y="102665"/>
                    <a:pt x="97953" y="102604"/>
                  </a:cubicBezTo>
                  <a:lnTo>
                    <a:pt x="109319" y="118297"/>
                  </a:lnTo>
                  <a:cubicBezTo>
                    <a:pt x="109410" y="118419"/>
                    <a:pt x="109547" y="118480"/>
                    <a:pt x="109700" y="118480"/>
                  </a:cubicBezTo>
                  <a:cubicBezTo>
                    <a:pt x="109791" y="118480"/>
                    <a:pt x="109882" y="118465"/>
                    <a:pt x="109974" y="118404"/>
                  </a:cubicBezTo>
                  <a:cubicBezTo>
                    <a:pt x="110172" y="118252"/>
                    <a:pt x="110218" y="117962"/>
                    <a:pt x="110065" y="117749"/>
                  </a:cubicBezTo>
                  <a:lnTo>
                    <a:pt x="98745" y="102117"/>
                  </a:lnTo>
                  <a:cubicBezTo>
                    <a:pt x="99217" y="101797"/>
                    <a:pt x="99629" y="101492"/>
                    <a:pt x="100010" y="101157"/>
                  </a:cubicBezTo>
                  <a:cubicBezTo>
                    <a:pt x="100025" y="101157"/>
                    <a:pt x="100040" y="101142"/>
                    <a:pt x="100055" y="101127"/>
                  </a:cubicBezTo>
                  <a:close/>
                  <a:moveTo>
                    <a:pt x="77628" y="117322"/>
                  </a:moveTo>
                  <a:lnTo>
                    <a:pt x="56724" y="166291"/>
                  </a:lnTo>
                  <a:cubicBezTo>
                    <a:pt x="56694" y="166291"/>
                    <a:pt x="56648" y="166306"/>
                    <a:pt x="56618" y="166306"/>
                  </a:cubicBezTo>
                  <a:cubicBezTo>
                    <a:pt x="54616" y="166758"/>
                    <a:pt x="52862" y="166985"/>
                    <a:pt x="51362" y="166985"/>
                  </a:cubicBezTo>
                  <a:cubicBezTo>
                    <a:pt x="49026" y="166985"/>
                    <a:pt x="47309" y="166435"/>
                    <a:pt x="46242" y="165331"/>
                  </a:cubicBezTo>
                  <a:cubicBezTo>
                    <a:pt x="44642" y="163685"/>
                    <a:pt x="44353" y="160668"/>
                    <a:pt x="45389" y="156357"/>
                  </a:cubicBezTo>
                  <a:cubicBezTo>
                    <a:pt x="51270" y="152182"/>
                    <a:pt x="61447" y="142004"/>
                    <a:pt x="77628" y="117322"/>
                  </a:cubicBezTo>
                  <a:close/>
                  <a:moveTo>
                    <a:pt x="101914" y="117398"/>
                  </a:moveTo>
                  <a:lnTo>
                    <a:pt x="101914" y="117398"/>
                  </a:lnTo>
                  <a:cubicBezTo>
                    <a:pt x="117546" y="142324"/>
                    <a:pt x="127465" y="152807"/>
                    <a:pt x="133209" y="157179"/>
                  </a:cubicBezTo>
                  <a:cubicBezTo>
                    <a:pt x="134062" y="161385"/>
                    <a:pt x="133681" y="164340"/>
                    <a:pt x="132051" y="165940"/>
                  </a:cubicBezTo>
                  <a:cubicBezTo>
                    <a:pt x="130961" y="167030"/>
                    <a:pt x="129251" y="167573"/>
                    <a:pt x="126951" y="167573"/>
                  </a:cubicBezTo>
                  <a:cubicBezTo>
                    <a:pt x="125489" y="167573"/>
                    <a:pt x="123788" y="167353"/>
                    <a:pt x="121858" y="166915"/>
                  </a:cubicBezTo>
                  <a:cubicBezTo>
                    <a:pt x="121827" y="166900"/>
                    <a:pt x="121812" y="166900"/>
                    <a:pt x="121782" y="166900"/>
                  </a:cubicBezTo>
                  <a:lnTo>
                    <a:pt x="101914" y="117398"/>
                  </a:lnTo>
                  <a:close/>
                  <a:moveTo>
                    <a:pt x="78512" y="117597"/>
                  </a:moveTo>
                  <a:cubicBezTo>
                    <a:pt x="71945" y="146286"/>
                    <a:pt x="71549" y="160714"/>
                    <a:pt x="72524" y="167890"/>
                  </a:cubicBezTo>
                  <a:cubicBezTo>
                    <a:pt x="70162" y="171440"/>
                    <a:pt x="67816" y="173253"/>
                    <a:pt x="65531" y="173253"/>
                  </a:cubicBezTo>
                  <a:lnTo>
                    <a:pt x="65515" y="173253"/>
                  </a:lnTo>
                  <a:cubicBezTo>
                    <a:pt x="63001" y="173238"/>
                    <a:pt x="60335" y="171044"/>
                    <a:pt x="57608" y="166717"/>
                  </a:cubicBezTo>
                  <a:cubicBezTo>
                    <a:pt x="57608" y="166702"/>
                    <a:pt x="57593" y="166671"/>
                    <a:pt x="57577" y="166656"/>
                  </a:cubicBezTo>
                  <a:lnTo>
                    <a:pt x="78512" y="117597"/>
                  </a:lnTo>
                  <a:close/>
                  <a:moveTo>
                    <a:pt x="101107" y="117856"/>
                  </a:moveTo>
                  <a:lnTo>
                    <a:pt x="120913" y="167250"/>
                  </a:lnTo>
                  <a:cubicBezTo>
                    <a:pt x="120898" y="167266"/>
                    <a:pt x="120883" y="167296"/>
                    <a:pt x="120868" y="167327"/>
                  </a:cubicBezTo>
                  <a:cubicBezTo>
                    <a:pt x="118058" y="171760"/>
                    <a:pt x="115386" y="173985"/>
                    <a:pt x="112864" y="173985"/>
                  </a:cubicBezTo>
                  <a:cubicBezTo>
                    <a:pt x="112855" y="173985"/>
                    <a:pt x="112847" y="173985"/>
                    <a:pt x="112838" y="173985"/>
                  </a:cubicBezTo>
                  <a:cubicBezTo>
                    <a:pt x="110538" y="173954"/>
                    <a:pt x="108206" y="172034"/>
                    <a:pt x="105891" y="168256"/>
                  </a:cubicBezTo>
                  <a:cubicBezTo>
                    <a:pt x="107110" y="161171"/>
                    <a:pt x="107125" y="146773"/>
                    <a:pt x="101107" y="117856"/>
                  </a:cubicBezTo>
                  <a:close/>
                  <a:moveTo>
                    <a:pt x="96003" y="103595"/>
                  </a:moveTo>
                  <a:cubicBezTo>
                    <a:pt x="96444" y="105469"/>
                    <a:pt x="96947" y="107632"/>
                    <a:pt x="97526" y="110177"/>
                  </a:cubicBezTo>
                  <a:cubicBezTo>
                    <a:pt x="105357" y="144777"/>
                    <a:pt x="105373" y="160867"/>
                    <a:pt x="104001" y="168271"/>
                  </a:cubicBezTo>
                  <a:cubicBezTo>
                    <a:pt x="103194" y="172659"/>
                    <a:pt x="101686" y="175341"/>
                    <a:pt x="99507" y="176224"/>
                  </a:cubicBezTo>
                  <a:cubicBezTo>
                    <a:pt x="98942" y="176453"/>
                    <a:pt x="98321" y="176568"/>
                    <a:pt x="97645" y="176568"/>
                  </a:cubicBezTo>
                  <a:cubicBezTo>
                    <a:pt x="95531" y="176568"/>
                    <a:pt x="92877" y="175448"/>
                    <a:pt x="89725" y="173208"/>
                  </a:cubicBezTo>
                  <a:cubicBezTo>
                    <a:pt x="89695" y="173192"/>
                    <a:pt x="89680" y="173177"/>
                    <a:pt x="89649" y="173162"/>
                  </a:cubicBezTo>
                  <a:lnTo>
                    <a:pt x="89649" y="104814"/>
                  </a:lnTo>
                  <a:lnTo>
                    <a:pt x="89954" y="104814"/>
                  </a:lnTo>
                  <a:cubicBezTo>
                    <a:pt x="90350" y="104814"/>
                    <a:pt x="90777" y="104798"/>
                    <a:pt x="91203" y="104768"/>
                  </a:cubicBezTo>
                  <a:cubicBezTo>
                    <a:pt x="91645" y="104722"/>
                    <a:pt x="92102" y="104661"/>
                    <a:pt x="92590" y="104585"/>
                  </a:cubicBezTo>
                  <a:lnTo>
                    <a:pt x="95957" y="138592"/>
                  </a:lnTo>
                  <a:cubicBezTo>
                    <a:pt x="95972" y="138835"/>
                    <a:pt x="96185" y="139003"/>
                    <a:pt x="96414" y="139003"/>
                  </a:cubicBezTo>
                  <a:lnTo>
                    <a:pt x="96460" y="139003"/>
                  </a:lnTo>
                  <a:cubicBezTo>
                    <a:pt x="96719" y="138988"/>
                    <a:pt x="96901" y="138759"/>
                    <a:pt x="96886" y="138500"/>
                  </a:cubicBezTo>
                  <a:lnTo>
                    <a:pt x="93504" y="104402"/>
                  </a:lnTo>
                  <a:cubicBezTo>
                    <a:pt x="93915" y="104311"/>
                    <a:pt x="94311" y="104204"/>
                    <a:pt x="94707" y="104082"/>
                  </a:cubicBezTo>
                  <a:cubicBezTo>
                    <a:pt x="95119" y="103945"/>
                    <a:pt x="95561" y="103793"/>
                    <a:pt x="96003" y="103595"/>
                  </a:cubicBezTo>
                  <a:close/>
                  <a:moveTo>
                    <a:pt x="83875" y="103595"/>
                  </a:moveTo>
                  <a:cubicBezTo>
                    <a:pt x="84256" y="103747"/>
                    <a:pt x="84682" y="103915"/>
                    <a:pt x="85155" y="104082"/>
                  </a:cubicBezTo>
                  <a:cubicBezTo>
                    <a:pt x="85337" y="104128"/>
                    <a:pt x="85505" y="104189"/>
                    <a:pt x="85688" y="104235"/>
                  </a:cubicBezTo>
                  <a:lnTo>
                    <a:pt x="83875" y="123767"/>
                  </a:lnTo>
                  <a:cubicBezTo>
                    <a:pt x="83859" y="124026"/>
                    <a:pt x="84042" y="124255"/>
                    <a:pt x="84301" y="124270"/>
                  </a:cubicBezTo>
                  <a:lnTo>
                    <a:pt x="84347" y="124270"/>
                  </a:lnTo>
                  <a:cubicBezTo>
                    <a:pt x="84576" y="124270"/>
                    <a:pt x="84774" y="124087"/>
                    <a:pt x="84804" y="123859"/>
                  </a:cubicBezTo>
                  <a:lnTo>
                    <a:pt x="86602" y="104463"/>
                  </a:lnTo>
                  <a:cubicBezTo>
                    <a:pt x="87288" y="104616"/>
                    <a:pt x="87973" y="104692"/>
                    <a:pt x="88644" y="104768"/>
                  </a:cubicBezTo>
                  <a:lnTo>
                    <a:pt x="88720" y="104768"/>
                  </a:lnTo>
                  <a:lnTo>
                    <a:pt x="88720" y="173162"/>
                  </a:lnTo>
                  <a:cubicBezTo>
                    <a:pt x="88704" y="173177"/>
                    <a:pt x="88674" y="173192"/>
                    <a:pt x="88644" y="173208"/>
                  </a:cubicBezTo>
                  <a:cubicBezTo>
                    <a:pt x="85399" y="175497"/>
                    <a:pt x="82693" y="176649"/>
                    <a:pt x="80565" y="176649"/>
                  </a:cubicBezTo>
                  <a:cubicBezTo>
                    <a:pt x="79875" y="176649"/>
                    <a:pt x="79246" y="176528"/>
                    <a:pt x="78679" y="176285"/>
                  </a:cubicBezTo>
                  <a:cubicBezTo>
                    <a:pt x="76516" y="175356"/>
                    <a:pt x="75068" y="172552"/>
                    <a:pt x="74413" y="167966"/>
                  </a:cubicBezTo>
                  <a:cubicBezTo>
                    <a:pt x="73301" y="160486"/>
                    <a:pt x="73773" y="144397"/>
                    <a:pt x="82184" y="110222"/>
                  </a:cubicBezTo>
                  <a:cubicBezTo>
                    <a:pt x="82199" y="110177"/>
                    <a:pt x="82214" y="110131"/>
                    <a:pt x="82229" y="110085"/>
                  </a:cubicBezTo>
                  <a:cubicBezTo>
                    <a:pt x="82839" y="107587"/>
                    <a:pt x="83418" y="105316"/>
                    <a:pt x="83875" y="103595"/>
                  </a:cubicBezTo>
                  <a:close/>
                  <a:moveTo>
                    <a:pt x="99374" y="1"/>
                  </a:moveTo>
                  <a:cubicBezTo>
                    <a:pt x="96974" y="1"/>
                    <a:pt x="94134" y="1133"/>
                    <a:pt x="90777" y="3419"/>
                  </a:cubicBezTo>
                  <a:cubicBezTo>
                    <a:pt x="87513" y="1206"/>
                    <a:pt x="84667" y="94"/>
                    <a:pt x="82263" y="94"/>
                  </a:cubicBezTo>
                  <a:cubicBezTo>
                    <a:pt x="81355" y="94"/>
                    <a:pt x="80511" y="252"/>
                    <a:pt x="79731" y="570"/>
                  </a:cubicBezTo>
                  <a:cubicBezTo>
                    <a:pt x="77369" y="1545"/>
                    <a:pt x="75647" y="3952"/>
                    <a:pt x="74611" y="7730"/>
                  </a:cubicBezTo>
                  <a:cubicBezTo>
                    <a:pt x="72234" y="4409"/>
                    <a:pt x="69721" y="2703"/>
                    <a:pt x="67130" y="2672"/>
                  </a:cubicBezTo>
                  <a:lnTo>
                    <a:pt x="67054" y="2672"/>
                  </a:lnTo>
                  <a:cubicBezTo>
                    <a:pt x="63946" y="2672"/>
                    <a:pt x="60929" y="4957"/>
                    <a:pt x="57852" y="9650"/>
                  </a:cubicBezTo>
                  <a:cubicBezTo>
                    <a:pt x="56068" y="9281"/>
                    <a:pt x="54455" y="9096"/>
                    <a:pt x="53016" y="9096"/>
                  </a:cubicBezTo>
                  <a:cubicBezTo>
                    <a:pt x="50180" y="9096"/>
                    <a:pt x="48023" y="9814"/>
                    <a:pt x="46577" y="11250"/>
                  </a:cubicBezTo>
                  <a:cubicBezTo>
                    <a:pt x="44764" y="13048"/>
                    <a:pt x="44094" y="15943"/>
                    <a:pt x="44596" y="19843"/>
                  </a:cubicBezTo>
                  <a:cubicBezTo>
                    <a:pt x="42177" y="18325"/>
                    <a:pt x="40001" y="17569"/>
                    <a:pt x="38090" y="17569"/>
                  </a:cubicBezTo>
                  <a:cubicBezTo>
                    <a:pt x="37257" y="17569"/>
                    <a:pt x="36475" y="17713"/>
                    <a:pt x="35744" y="17999"/>
                  </a:cubicBezTo>
                  <a:cubicBezTo>
                    <a:pt x="32834" y="19173"/>
                    <a:pt x="30899" y="22433"/>
                    <a:pt x="29833" y="27994"/>
                  </a:cubicBezTo>
                  <a:cubicBezTo>
                    <a:pt x="24455" y="29015"/>
                    <a:pt x="21240" y="30919"/>
                    <a:pt x="20036" y="33799"/>
                  </a:cubicBezTo>
                  <a:cubicBezTo>
                    <a:pt x="19046" y="36161"/>
                    <a:pt x="19533" y="39071"/>
                    <a:pt x="21484" y="42483"/>
                  </a:cubicBezTo>
                  <a:cubicBezTo>
                    <a:pt x="20389" y="42302"/>
                    <a:pt x="19371" y="42211"/>
                    <a:pt x="18433" y="42211"/>
                  </a:cubicBezTo>
                  <a:cubicBezTo>
                    <a:pt x="15909" y="42211"/>
                    <a:pt x="13956" y="42868"/>
                    <a:pt x="12601" y="44190"/>
                  </a:cubicBezTo>
                  <a:cubicBezTo>
                    <a:pt x="10361" y="46384"/>
                    <a:pt x="9828" y="50147"/>
                    <a:pt x="10971" y="55678"/>
                  </a:cubicBezTo>
                  <a:cubicBezTo>
                    <a:pt x="6385" y="58679"/>
                    <a:pt x="4145" y="61666"/>
                    <a:pt x="4130" y="64789"/>
                  </a:cubicBezTo>
                  <a:cubicBezTo>
                    <a:pt x="4115" y="67349"/>
                    <a:pt x="5684" y="69847"/>
                    <a:pt x="8777" y="72254"/>
                  </a:cubicBezTo>
                  <a:cubicBezTo>
                    <a:pt x="4800" y="73169"/>
                    <a:pt x="2271" y="74845"/>
                    <a:pt x="1250" y="77221"/>
                  </a:cubicBezTo>
                  <a:cubicBezTo>
                    <a:pt x="1" y="80101"/>
                    <a:pt x="945" y="83788"/>
                    <a:pt x="4130" y="88465"/>
                  </a:cubicBezTo>
                  <a:cubicBezTo>
                    <a:pt x="1098" y="92945"/>
                    <a:pt x="138" y="96662"/>
                    <a:pt x="1296" y="99496"/>
                  </a:cubicBezTo>
                  <a:cubicBezTo>
                    <a:pt x="2271" y="101873"/>
                    <a:pt x="4663" y="103595"/>
                    <a:pt x="8457" y="104616"/>
                  </a:cubicBezTo>
                  <a:cubicBezTo>
                    <a:pt x="5135" y="106992"/>
                    <a:pt x="3429" y="109506"/>
                    <a:pt x="3398" y="112096"/>
                  </a:cubicBezTo>
                  <a:cubicBezTo>
                    <a:pt x="3353" y="115235"/>
                    <a:pt x="5638" y="118282"/>
                    <a:pt x="10377" y="121375"/>
                  </a:cubicBezTo>
                  <a:cubicBezTo>
                    <a:pt x="9249" y="126753"/>
                    <a:pt x="9767" y="130440"/>
                    <a:pt x="11961" y="132665"/>
                  </a:cubicBezTo>
                  <a:cubicBezTo>
                    <a:pt x="13378" y="134082"/>
                    <a:pt x="15465" y="134798"/>
                    <a:pt x="18177" y="134798"/>
                  </a:cubicBezTo>
                  <a:cubicBezTo>
                    <a:pt x="18924" y="134798"/>
                    <a:pt x="19731" y="134752"/>
                    <a:pt x="20569" y="134646"/>
                  </a:cubicBezTo>
                  <a:lnTo>
                    <a:pt x="20569" y="134646"/>
                  </a:lnTo>
                  <a:cubicBezTo>
                    <a:pt x="18391" y="138104"/>
                    <a:pt x="17766" y="141075"/>
                    <a:pt x="18726" y="143498"/>
                  </a:cubicBezTo>
                  <a:cubicBezTo>
                    <a:pt x="19884" y="146408"/>
                    <a:pt x="23159" y="148343"/>
                    <a:pt x="28721" y="149394"/>
                  </a:cubicBezTo>
                  <a:cubicBezTo>
                    <a:pt x="29741" y="154787"/>
                    <a:pt x="31646" y="158002"/>
                    <a:pt x="34510" y="159221"/>
                  </a:cubicBezTo>
                  <a:cubicBezTo>
                    <a:pt x="35303" y="159541"/>
                    <a:pt x="36156" y="159709"/>
                    <a:pt x="37070" y="159709"/>
                  </a:cubicBezTo>
                  <a:cubicBezTo>
                    <a:pt x="38883" y="159709"/>
                    <a:pt x="40940" y="159053"/>
                    <a:pt x="43210" y="157758"/>
                  </a:cubicBezTo>
                  <a:lnTo>
                    <a:pt x="43210" y="157758"/>
                  </a:lnTo>
                  <a:cubicBezTo>
                    <a:pt x="42540" y="161796"/>
                    <a:pt x="43103" y="164782"/>
                    <a:pt x="44916" y="166641"/>
                  </a:cubicBezTo>
                  <a:cubicBezTo>
                    <a:pt x="46365" y="168119"/>
                    <a:pt x="48490" y="168854"/>
                    <a:pt x="51363" y="168854"/>
                  </a:cubicBezTo>
                  <a:cubicBezTo>
                    <a:pt x="52842" y="168854"/>
                    <a:pt x="54519" y="168660"/>
                    <a:pt x="56404" y="168271"/>
                  </a:cubicBezTo>
                  <a:cubicBezTo>
                    <a:pt x="59406" y="172857"/>
                    <a:pt x="62392" y="175097"/>
                    <a:pt x="65500" y="175112"/>
                  </a:cubicBezTo>
                  <a:lnTo>
                    <a:pt x="65546" y="175112"/>
                  </a:lnTo>
                  <a:cubicBezTo>
                    <a:pt x="68090" y="175112"/>
                    <a:pt x="70589" y="173543"/>
                    <a:pt x="72981" y="170450"/>
                  </a:cubicBezTo>
                  <a:cubicBezTo>
                    <a:pt x="73895" y="174426"/>
                    <a:pt x="75556" y="176971"/>
                    <a:pt x="77948" y="177992"/>
                  </a:cubicBezTo>
                  <a:cubicBezTo>
                    <a:pt x="78755" y="178342"/>
                    <a:pt x="79639" y="178525"/>
                    <a:pt x="80584" y="178525"/>
                  </a:cubicBezTo>
                  <a:cubicBezTo>
                    <a:pt x="82991" y="178525"/>
                    <a:pt x="85825" y="177382"/>
                    <a:pt x="89192" y="175097"/>
                  </a:cubicBezTo>
                  <a:cubicBezTo>
                    <a:pt x="92460" y="177330"/>
                    <a:pt x="95251" y="178436"/>
                    <a:pt x="97634" y="178436"/>
                  </a:cubicBezTo>
                  <a:cubicBezTo>
                    <a:pt x="98551" y="178436"/>
                    <a:pt x="99407" y="178272"/>
                    <a:pt x="100208" y="177946"/>
                  </a:cubicBezTo>
                  <a:cubicBezTo>
                    <a:pt x="102584" y="176986"/>
                    <a:pt x="104306" y="174579"/>
                    <a:pt x="105342" y="170785"/>
                  </a:cubicBezTo>
                  <a:cubicBezTo>
                    <a:pt x="107719" y="174107"/>
                    <a:pt x="110218" y="175813"/>
                    <a:pt x="112808" y="175843"/>
                  </a:cubicBezTo>
                  <a:lnTo>
                    <a:pt x="112884" y="175843"/>
                  </a:lnTo>
                  <a:cubicBezTo>
                    <a:pt x="115992" y="175843"/>
                    <a:pt x="119009" y="173558"/>
                    <a:pt x="122086" y="168865"/>
                  </a:cubicBezTo>
                  <a:cubicBezTo>
                    <a:pt x="123907" y="169248"/>
                    <a:pt x="125536" y="169439"/>
                    <a:pt x="126980" y="169439"/>
                  </a:cubicBezTo>
                  <a:cubicBezTo>
                    <a:pt x="129791" y="169439"/>
                    <a:pt x="131902" y="168715"/>
                    <a:pt x="133361" y="167266"/>
                  </a:cubicBezTo>
                  <a:cubicBezTo>
                    <a:pt x="135174" y="165468"/>
                    <a:pt x="135844" y="162573"/>
                    <a:pt x="135342" y="158673"/>
                  </a:cubicBezTo>
                  <a:lnTo>
                    <a:pt x="135342" y="158673"/>
                  </a:lnTo>
                  <a:cubicBezTo>
                    <a:pt x="137749" y="160181"/>
                    <a:pt x="139928" y="160943"/>
                    <a:pt x="141832" y="160943"/>
                  </a:cubicBezTo>
                  <a:cubicBezTo>
                    <a:pt x="142670" y="160943"/>
                    <a:pt x="143462" y="160806"/>
                    <a:pt x="144194" y="160516"/>
                  </a:cubicBezTo>
                  <a:cubicBezTo>
                    <a:pt x="147104" y="159343"/>
                    <a:pt x="149039" y="156082"/>
                    <a:pt x="150105" y="150521"/>
                  </a:cubicBezTo>
                  <a:cubicBezTo>
                    <a:pt x="155499" y="149485"/>
                    <a:pt x="158698" y="147596"/>
                    <a:pt x="159917" y="144716"/>
                  </a:cubicBezTo>
                  <a:cubicBezTo>
                    <a:pt x="160908" y="142355"/>
                    <a:pt x="160420" y="139445"/>
                    <a:pt x="158455" y="136032"/>
                  </a:cubicBezTo>
                  <a:lnTo>
                    <a:pt x="158455" y="136032"/>
                  </a:lnTo>
                  <a:cubicBezTo>
                    <a:pt x="159552" y="136215"/>
                    <a:pt x="160572" y="136306"/>
                    <a:pt x="161517" y="136306"/>
                  </a:cubicBezTo>
                  <a:cubicBezTo>
                    <a:pt x="164031" y="136306"/>
                    <a:pt x="165981" y="135636"/>
                    <a:pt x="167337" y="134326"/>
                  </a:cubicBezTo>
                  <a:cubicBezTo>
                    <a:pt x="169577" y="132132"/>
                    <a:pt x="170110" y="128368"/>
                    <a:pt x="168967" y="122838"/>
                  </a:cubicBezTo>
                  <a:cubicBezTo>
                    <a:pt x="173553" y="119836"/>
                    <a:pt x="175793" y="116850"/>
                    <a:pt x="175824" y="113727"/>
                  </a:cubicBezTo>
                  <a:cubicBezTo>
                    <a:pt x="175824" y="111167"/>
                    <a:pt x="174254" y="108668"/>
                    <a:pt x="171146" y="106261"/>
                  </a:cubicBezTo>
                  <a:cubicBezTo>
                    <a:pt x="175138" y="105332"/>
                    <a:pt x="177667" y="103671"/>
                    <a:pt x="178688" y="101279"/>
                  </a:cubicBezTo>
                  <a:cubicBezTo>
                    <a:pt x="179937" y="98399"/>
                    <a:pt x="178977" y="94727"/>
                    <a:pt x="175808" y="90050"/>
                  </a:cubicBezTo>
                  <a:cubicBezTo>
                    <a:pt x="178886" y="85525"/>
                    <a:pt x="179815" y="81914"/>
                    <a:pt x="178657" y="79019"/>
                  </a:cubicBezTo>
                  <a:cubicBezTo>
                    <a:pt x="177682" y="76658"/>
                    <a:pt x="175290" y="74936"/>
                    <a:pt x="171512" y="73900"/>
                  </a:cubicBezTo>
                  <a:cubicBezTo>
                    <a:pt x="174833" y="71523"/>
                    <a:pt x="176524" y="69009"/>
                    <a:pt x="176555" y="66419"/>
                  </a:cubicBezTo>
                  <a:cubicBezTo>
                    <a:pt x="176601" y="63281"/>
                    <a:pt x="174315" y="60249"/>
                    <a:pt x="169592" y="57156"/>
                  </a:cubicBezTo>
                  <a:cubicBezTo>
                    <a:pt x="170689" y="51854"/>
                    <a:pt x="170141" y="48060"/>
                    <a:pt x="167977" y="45881"/>
                  </a:cubicBezTo>
                  <a:cubicBezTo>
                    <a:pt x="166569" y="44449"/>
                    <a:pt x="164488" y="43737"/>
                    <a:pt x="161778" y="43737"/>
                  </a:cubicBezTo>
                  <a:cubicBezTo>
                    <a:pt x="161028" y="43737"/>
                    <a:pt x="160230" y="43791"/>
                    <a:pt x="159384" y="43900"/>
                  </a:cubicBezTo>
                  <a:cubicBezTo>
                    <a:pt x="161563" y="40411"/>
                    <a:pt x="162187" y="37425"/>
                    <a:pt x="161212" y="35018"/>
                  </a:cubicBezTo>
                  <a:cubicBezTo>
                    <a:pt x="160054" y="32093"/>
                    <a:pt x="156779" y="30173"/>
                    <a:pt x="151218" y="29106"/>
                  </a:cubicBezTo>
                  <a:cubicBezTo>
                    <a:pt x="150197" y="23713"/>
                    <a:pt x="148292" y="20498"/>
                    <a:pt x="145428" y="19294"/>
                  </a:cubicBezTo>
                  <a:cubicBezTo>
                    <a:pt x="144642" y="18965"/>
                    <a:pt x="143794" y="18801"/>
                    <a:pt x="142886" y="18801"/>
                  </a:cubicBezTo>
                  <a:cubicBezTo>
                    <a:pt x="141065" y="18801"/>
                    <a:pt x="139005" y="19461"/>
                    <a:pt x="136728" y="20772"/>
                  </a:cubicBezTo>
                  <a:cubicBezTo>
                    <a:pt x="137414" y="16735"/>
                    <a:pt x="136850" y="13749"/>
                    <a:pt x="135037" y="11875"/>
                  </a:cubicBezTo>
                  <a:cubicBezTo>
                    <a:pt x="133599" y="10396"/>
                    <a:pt x="131470" y="9661"/>
                    <a:pt x="128598" y="9661"/>
                  </a:cubicBezTo>
                  <a:cubicBezTo>
                    <a:pt x="127119" y="9661"/>
                    <a:pt x="125444" y="9856"/>
                    <a:pt x="123564" y="10244"/>
                  </a:cubicBezTo>
                  <a:cubicBezTo>
                    <a:pt x="120548" y="5658"/>
                    <a:pt x="117561" y="3419"/>
                    <a:pt x="114453" y="3403"/>
                  </a:cubicBezTo>
                  <a:lnTo>
                    <a:pt x="114408" y="3403"/>
                  </a:lnTo>
                  <a:cubicBezTo>
                    <a:pt x="111863" y="3403"/>
                    <a:pt x="109364" y="4957"/>
                    <a:pt x="106972" y="8050"/>
                  </a:cubicBezTo>
                  <a:cubicBezTo>
                    <a:pt x="106058" y="4074"/>
                    <a:pt x="104398" y="1545"/>
                    <a:pt x="102005" y="524"/>
                  </a:cubicBezTo>
                  <a:cubicBezTo>
                    <a:pt x="101193" y="176"/>
                    <a:pt x="100318" y="1"/>
                    <a:pt x="9937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1412083" y="2027931"/>
              <a:ext cx="12710" cy="12655"/>
            </a:xfrm>
            <a:custGeom>
              <a:avLst/>
              <a:gdLst/>
              <a:ahLst/>
              <a:cxnLst/>
              <a:rect l="l" t="t" r="r" b="b"/>
              <a:pathLst>
                <a:path w="3719" h="3703" extrusionOk="0">
                  <a:moveTo>
                    <a:pt x="1859" y="930"/>
                  </a:moveTo>
                  <a:cubicBezTo>
                    <a:pt x="2377" y="930"/>
                    <a:pt x="2789" y="1341"/>
                    <a:pt x="2789" y="1844"/>
                  </a:cubicBezTo>
                  <a:cubicBezTo>
                    <a:pt x="2789" y="2362"/>
                    <a:pt x="2377" y="2774"/>
                    <a:pt x="1859" y="2774"/>
                  </a:cubicBezTo>
                  <a:cubicBezTo>
                    <a:pt x="1341" y="2774"/>
                    <a:pt x="930" y="2362"/>
                    <a:pt x="930" y="1844"/>
                  </a:cubicBezTo>
                  <a:cubicBezTo>
                    <a:pt x="930" y="1341"/>
                    <a:pt x="1341" y="930"/>
                    <a:pt x="1859" y="930"/>
                  </a:cubicBezTo>
                  <a:close/>
                  <a:moveTo>
                    <a:pt x="1859" y="1"/>
                  </a:moveTo>
                  <a:cubicBezTo>
                    <a:pt x="839" y="1"/>
                    <a:pt x="1" y="823"/>
                    <a:pt x="1" y="1844"/>
                  </a:cubicBezTo>
                  <a:cubicBezTo>
                    <a:pt x="1" y="2865"/>
                    <a:pt x="839" y="3703"/>
                    <a:pt x="1859" y="3703"/>
                  </a:cubicBezTo>
                  <a:cubicBezTo>
                    <a:pt x="2895" y="3703"/>
                    <a:pt x="3718" y="2865"/>
                    <a:pt x="3718" y="1844"/>
                  </a:cubicBezTo>
                  <a:cubicBezTo>
                    <a:pt x="3718" y="823"/>
                    <a:pt x="2880" y="1"/>
                    <a:pt x="185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17"/>
            <p:cNvSpPr/>
            <p:nvPr/>
          </p:nvSpPr>
          <p:spPr>
            <a:xfrm>
              <a:off x="1428680" y="2060825"/>
              <a:ext cx="12658" cy="12761"/>
            </a:xfrm>
            <a:custGeom>
              <a:avLst/>
              <a:gdLst/>
              <a:ahLst/>
              <a:cxnLst/>
              <a:rect l="l" t="t" r="r" b="b"/>
              <a:pathLst>
                <a:path w="3704" h="3734" extrusionOk="0">
                  <a:moveTo>
                    <a:pt x="1844" y="930"/>
                  </a:moveTo>
                  <a:cubicBezTo>
                    <a:pt x="2362" y="930"/>
                    <a:pt x="2774" y="1357"/>
                    <a:pt x="2774" y="1875"/>
                  </a:cubicBezTo>
                  <a:cubicBezTo>
                    <a:pt x="2774" y="2393"/>
                    <a:pt x="2362" y="2804"/>
                    <a:pt x="1844" y="2804"/>
                  </a:cubicBezTo>
                  <a:cubicBezTo>
                    <a:pt x="1342" y="2804"/>
                    <a:pt x="930" y="2393"/>
                    <a:pt x="930" y="1875"/>
                  </a:cubicBezTo>
                  <a:cubicBezTo>
                    <a:pt x="930" y="1357"/>
                    <a:pt x="1342" y="930"/>
                    <a:pt x="1844" y="930"/>
                  </a:cubicBezTo>
                  <a:close/>
                  <a:moveTo>
                    <a:pt x="1844" y="1"/>
                  </a:moveTo>
                  <a:cubicBezTo>
                    <a:pt x="824" y="1"/>
                    <a:pt x="1" y="839"/>
                    <a:pt x="1" y="1875"/>
                  </a:cubicBezTo>
                  <a:cubicBezTo>
                    <a:pt x="1" y="2896"/>
                    <a:pt x="824" y="3734"/>
                    <a:pt x="1844" y="3734"/>
                  </a:cubicBezTo>
                  <a:cubicBezTo>
                    <a:pt x="2880" y="3734"/>
                    <a:pt x="3703" y="2896"/>
                    <a:pt x="3703" y="1875"/>
                  </a:cubicBezTo>
                  <a:cubicBezTo>
                    <a:pt x="3703" y="839"/>
                    <a:pt x="2880" y="1"/>
                    <a:pt x="184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7"/>
            <p:cNvSpPr/>
            <p:nvPr/>
          </p:nvSpPr>
          <p:spPr>
            <a:xfrm>
              <a:off x="1408645" y="2072919"/>
              <a:ext cx="19582" cy="19476"/>
            </a:xfrm>
            <a:custGeom>
              <a:avLst/>
              <a:gdLst/>
              <a:ahLst/>
              <a:cxnLst/>
              <a:rect l="l" t="t" r="r" b="b"/>
              <a:pathLst>
                <a:path w="5730" h="5699" extrusionOk="0">
                  <a:moveTo>
                    <a:pt x="2865" y="930"/>
                  </a:moveTo>
                  <a:cubicBezTo>
                    <a:pt x="3932" y="930"/>
                    <a:pt x="4800" y="1783"/>
                    <a:pt x="4800" y="2850"/>
                  </a:cubicBezTo>
                  <a:cubicBezTo>
                    <a:pt x="4800" y="3916"/>
                    <a:pt x="3932" y="4769"/>
                    <a:pt x="2865" y="4769"/>
                  </a:cubicBezTo>
                  <a:cubicBezTo>
                    <a:pt x="1799" y="4769"/>
                    <a:pt x="930" y="3916"/>
                    <a:pt x="930" y="2850"/>
                  </a:cubicBezTo>
                  <a:cubicBezTo>
                    <a:pt x="930" y="1783"/>
                    <a:pt x="1799" y="930"/>
                    <a:pt x="2865" y="930"/>
                  </a:cubicBezTo>
                  <a:close/>
                  <a:moveTo>
                    <a:pt x="2865" y="0"/>
                  </a:moveTo>
                  <a:cubicBezTo>
                    <a:pt x="1296" y="0"/>
                    <a:pt x="1" y="1280"/>
                    <a:pt x="1" y="2850"/>
                  </a:cubicBezTo>
                  <a:cubicBezTo>
                    <a:pt x="1" y="4419"/>
                    <a:pt x="1296" y="5699"/>
                    <a:pt x="2865" y="5699"/>
                  </a:cubicBezTo>
                  <a:cubicBezTo>
                    <a:pt x="4450" y="5699"/>
                    <a:pt x="5730" y="4419"/>
                    <a:pt x="5730" y="2850"/>
                  </a:cubicBezTo>
                  <a:cubicBezTo>
                    <a:pt x="5730" y="1280"/>
                    <a:pt x="4450" y="0"/>
                    <a:pt x="286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7"/>
            <p:cNvSpPr/>
            <p:nvPr/>
          </p:nvSpPr>
          <p:spPr>
            <a:xfrm>
              <a:off x="1369699" y="2044854"/>
              <a:ext cx="29681" cy="29681"/>
            </a:xfrm>
            <a:custGeom>
              <a:avLst/>
              <a:gdLst/>
              <a:ahLst/>
              <a:cxnLst/>
              <a:rect l="l" t="t" r="r" b="b"/>
              <a:pathLst>
                <a:path w="8685" h="8685" extrusionOk="0">
                  <a:moveTo>
                    <a:pt x="4343" y="930"/>
                  </a:moveTo>
                  <a:cubicBezTo>
                    <a:pt x="6232" y="930"/>
                    <a:pt x="7771" y="2453"/>
                    <a:pt x="7771" y="4343"/>
                  </a:cubicBezTo>
                  <a:cubicBezTo>
                    <a:pt x="7771" y="6232"/>
                    <a:pt x="6232" y="7771"/>
                    <a:pt x="4343" y="7771"/>
                  </a:cubicBezTo>
                  <a:cubicBezTo>
                    <a:pt x="2453" y="7771"/>
                    <a:pt x="930" y="6232"/>
                    <a:pt x="930" y="4343"/>
                  </a:cubicBezTo>
                  <a:cubicBezTo>
                    <a:pt x="930" y="2453"/>
                    <a:pt x="2453" y="930"/>
                    <a:pt x="4343" y="930"/>
                  </a:cubicBezTo>
                  <a:close/>
                  <a:moveTo>
                    <a:pt x="4343" y="0"/>
                  </a:moveTo>
                  <a:cubicBezTo>
                    <a:pt x="1951" y="0"/>
                    <a:pt x="0" y="1950"/>
                    <a:pt x="0" y="4343"/>
                  </a:cubicBezTo>
                  <a:cubicBezTo>
                    <a:pt x="0" y="6735"/>
                    <a:pt x="1951" y="8685"/>
                    <a:pt x="4343" y="8685"/>
                  </a:cubicBezTo>
                  <a:cubicBezTo>
                    <a:pt x="6735" y="8685"/>
                    <a:pt x="8685" y="6735"/>
                    <a:pt x="8685" y="4343"/>
                  </a:cubicBezTo>
                  <a:cubicBezTo>
                    <a:pt x="8685" y="1950"/>
                    <a:pt x="6735" y="0"/>
                    <a:pt x="434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7" name="Google Shape;4367;p34"/>
          <p:cNvGrpSpPr/>
          <p:nvPr/>
        </p:nvGrpSpPr>
        <p:grpSpPr>
          <a:xfrm>
            <a:off x="-585300" y="130454"/>
            <a:ext cx="1245034" cy="1211860"/>
            <a:chOff x="1094827" y="1752938"/>
            <a:chExt cx="626811" cy="610109"/>
          </a:xfrm>
        </p:grpSpPr>
        <p:sp>
          <p:nvSpPr>
            <p:cNvPr id="4368" name="Google Shape;4368;p34"/>
            <p:cNvSpPr/>
            <p:nvPr/>
          </p:nvSpPr>
          <p:spPr>
            <a:xfrm>
              <a:off x="1452697" y="2060684"/>
              <a:ext cx="268940" cy="55155"/>
            </a:xfrm>
            <a:custGeom>
              <a:avLst/>
              <a:gdLst/>
              <a:ahLst/>
              <a:cxnLst/>
              <a:rect l="l" t="t" r="r" b="b"/>
              <a:pathLst>
                <a:path w="78695" h="16139" extrusionOk="0">
                  <a:moveTo>
                    <a:pt x="1616" y="0"/>
                  </a:moveTo>
                  <a:cubicBezTo>
                    <a:pt x="1616" y="137"/>
                    <a:pt x="1616" y="274"/>
                    <a:pt x="1600" y="427"/>
                  </a:cubicBezTo>
                  <a:cubicBezTo>
                    <a:pt x="1509" y="1173"/>
                    <a:pt x="1418" y="1905"/>
                    <a:pt x="1235" y="2621"/>
                  </a:cubicBezTo>
                  <a:cubicBezTo>
                    <a:pt x="1143" y="2986"/>
                    <a:pt x="1037" y="3367"/>
                    <a:pt x="915" y="3718"/>
                  </a:cubicBezTo>
                  <a:cubicBezTo>
                    <a:pt x="656" y="4479"/>
                    <a:pt x="366" y="5241"/>
                    <a:pt x="1" y="5927"/>
                  </a:cubicBezTo>
                  <a:cubicBezTo>
                    <a:pt x="2240" y="6506"/>
                    <a:pt x="4815" y="7176"/>
                    <a:pt x="7634" y="7877"/>
                  </a:cubicBezTo>
                  <a:cubicBezTo>
                    <a:pt x="22484" y="11538"/>
                    <a:pt x="44048" y="16138"/>
                    <a:pt x="58822" y="16138"/>
                  </a:cubicBezTo>
                  <a:cubicBezTo>
                    <a:pt x="61388" y="16138"/>
                    <a:pt x="63749" y="16000"/>
                    <a:pt x="65835" y="15693"/>
                  </a:cubicBezTo>
                  <a:cubicBezTo>
                    <a:pt x="74839" y="14383"/>
                    <a:pt x="78694" y="9919"/>
                    <a:pt x="7168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34"/>
            <p:cNvSpPr/>
            <p:nvPr/>
          </p:nvSpPr>
          <p:spPr>
            <a:xfrm>
              <a:off x="1478783" y="2087600"/>
              <a:ext cx="203082" cy="127996"/>
            </a:xfrm>
            <a:custGeom>
              <a:avLst/>
              <a:gdLst/>
              <a:ahLst/>
              <a:cxnLst/>
              <a:rect l="l" t="t" r="r" b="b"/>
              <a:pathLst>
                <a:path w="59424" h="37453" extrusionOk="0">
                  <a:moveTo>
                    <a:pt x="1" y="1"/>
                  </a:moveTo>
                  <a:lnTo>
                    <a:pt x="1" y="1"/>
                  </a:lnTo>
                  <a:cubicBezTo>
                    <a:pt x="15237" y="9615"/>
                    <a:pt x="37832" y="25064"/>
                    <a:pt x="45891" y="36735"/>
                  </a:cubicBezTo>
                  <a:cubicBezTo>
                    <a:pt x="47734" y="37200"/>
                    <a:pt x="49422" y="37453"/>
                    <a:pt x="50916" y="37453"/>
                  </a:cubicBezTo>
                  <a:cubicBezTo>
                    <a:pt x="56561" y="37453"/>
                    <a:pt x="59424" y="33843"/>
                    <a:pt x="57303" y="2447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34"/>
            <p:cNvSpPr/>
            <p:nvPr/>
          </p:nvSpPr>
          <p:spPr>
            <a:xfrm>
              <a:off x="1441607" y="2080936"/>
              <a:ext cx="211140" cy="183650"/>
            </a:xfrm>
            <a:custGeom>
              <a:avLst/>
              <a:gdLst/>
              <a:ahLst/>
              <a:cxnLst/>
              <a:rect l="l" t="t" r="r" b="b"/>
              <a:pathLst>
                <a:path w="61782" h="53738" extrusionOk="0">
                  <a:moveTo>
                    <a:pt x="3246" y="1"/>
                  </a:moveTo>
                  <a:cubicBezTo>
                    <a:pt x="2926" y="610"/>
                    <a:pt x="2575" y="1174"/>
                    <a:pt x="2164" y="1738"/>
                  </a:cubicBezTo>
                  <a:cubicBezTo>
                    <a:pt x="1920" y="2088"/>
                    <a:pt x="1646" y="2423"/>
                    <a:pt x="1372" y="2774"/>
                  </a:cubicBezTo>
                  <a:cubicBezTo>
                    <a:pt x="930" y="3277"/>
                    <a:pt x="473" y="3749"/>
                    <a:pt x="0" y="4175"/>
                  </a:cubicBezTo>
                  <a:lnTo>
                    <a:pt x="49563" y="53738"/>
                  </a:lnTo>
                  <a:cubicBezTo>
                    <a:pt x="61157" y="51742"/>
                    <a:pt x="61782" y="45952"/>
                    <a:pt x="56769" y="38685"/>
                  </a:cubicBezTo>
                  <a:cubicBezTo>
                    <a:pt x="48710" y="27014"/>
                    <a:pt x="26115" y="11565"/>
                    <a:pt x="10879" y="1951"/>
                  </a:cubicBezTo>
                  <a:cubicBezTo>
                    <a:pt x="8060" y="1250"/>
                    <a:pt x="5485" y="580"/>
                    <a:pt x="324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34"/>
            <p:cNvSpPr/>
            <p:nvPr/>
          </p:nvSpPr>
          <p:spPr>
            <a:xfrm>
              <a:off x="1430254" y="2062454"/>
              <a:ext cx="9531" cy="9531"/>
            </a:xfrm>
            <a:custGeom>
              <a:avLst/>
              <a:gdLst/>
              <a:ahLst/>
              <a:cxnLst/>
              <a:rect l="l" t="t" r="r" b="b"/>
              <a:pathLst>
                <a:path w="2789" h="2789" extrusionOk="0">
                  <a:moveTo>
                    <a:pt x="1387" y="0"/>
                  </a:moveTo>
                  <a:cubicBezTo>
                    <a:pt x="626" y="0"/>
                    <a:pt x="1" y="625"/>
                    <a:pt x="1" y="1402"/>
                  </a:cubicBezTo>
                  <a:cubicBezTo>
                    <a:pt x="1" y="2164"/>
                    <a:pt x="626" y="2788"/>
                    <a:pt x="1387" y="2788"/>
                  </a:cubicBezTo>
                  <a:cubicBezTo>
                    <a:pt x="2164" y="2788"/>
                    <a:pt x="2789" y="2164"/>
                    <a:pt x="2789" y="1402"/>
                  </a:cubicBezTo>
                  <a:cubicBezTo>
                    <a:pt x="2789" y="625"/>
                    <a:pt x="2164" y="0"/>
                    <a:pt x="1387" y="0"/>
                  </a:cubicBezTo>
                  <a:close/>
                </a:path>
              </a:pathLst>
            </a:custGeom>
            <a:solidFill>
              <a:srgbClr val="F2C45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34"/>
            <p:cNvSpPr/>
            <p:nvPr/>
          </p:nvSpPr>
          <p:spPr>
            <a:xfrm>
              <a:off x="1431296" y="1820379"/>
              <a:ext cx="183547" cy="204014"/>
            </a:xfrm>
            <a:custGeom>
              <a:avLst/>
              <a:gdLst/>
              <a:ahLst/>
              <a:cxnLst/>
              <a:rect l="l" t="t" r="r" b="b"/>
              <a:pathLst>
                <a:path w="53708" h="59697" extrusionOk="0">
                  <a:moveTo>
                    <a:pt x="46138" y="1"/>
                  </a:moveTo>
                  <a:cubicBezTo>
                    <a:pt x="43938" y="1"/>
                    <a:pt x="41402" y="1097"/>
                    <a:pt x="38654" y="3004"/>
                  </a:cubicBezTo>
                  <a:cubicBezTo>
                    <a:pt x="26999" y="11048"/>
                    <a:pt x="11565" y="33613"/>
                    <a:pt x="1951" y="48849"/>
                  </a:cubicBezTo>
                  <a:cubicBezTo>
                    <a:pt x="1250" y="51637"/>
                    <a:pt x="595" y="54212"/>
                    <a:pt x="1" y="56436"/>
                  </a:cubicBezTo>
                  <a:cubicBezTo>
                    <a:pt x="488" y="56680"/>
                    <a:pt x="945" y="56954"/>
                    <a:pt x="1387" y="57259"/>
                  </a:cubicBezTo>
                  <a:cubicBezTo>
                    <a:pt x="1890" y="57594"/>
                    <a:pt x="2377" y="57944"/>
                    <a:pt x="2819" y="58341"/>
                  </a:cubicBezTo>
                  <a:cubicBezTo>
                    <a:pt x="3292" y="58767"/>
                    <a:pt x="3764" y="59209"/>
                    <a:pt x="4175" y="59697"/>
                  </a:cubicBezTo>
                  <a:lnTo>
                    <a:pt x="53707" y="10180"/>
                  </a:lnTo>
                  <a:cubicBezTo>
                    <a:pt x="52466" y="2969"/>
                    <a:pt x="49757" y="1"/>
                    <a:pt x="46138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34"/>
            <p:cNvSpPr/>
            <p:nvPr/>
          </p:nvSpPr>
          <p:spPr>
            <a:xfrm>
              <a:off x="1437961" y="1789167"/>
              <a:ext cx="131741" cy="198153"/>
            </a:xfrm>
            <a:custGeom>
              <a:avLst/>
              <a:gdLst/>
              <a:ahLst/>
              <a:cxnLst/>
              <a:rect l="l" t="t" r="r" b="b"/>
              <a:pathLst>
                <a:path w="38549" h="57982" extrusionOk="0">
                  <a:moveTo>
                    <a:pt x="29894" y="1"/>
                  </a:moveTo>
                  <a:cubicBezTo>
                    <a:pt x="28352" y="1"/>
                    <a:pt x="26547" y="224"/>
                    <a:pt x="24454" y="695"/>
                  </a:cubicBezTo>
                  <a:lnTo>
                    <a:pt x="1" y="57982"/>
                  </a:lnTo>
                  <a:cubicBezTo>
                    <a:pt x="9615" y="42746"/>
                    <a:pt x="25049" y="20181"/>
                    <a:pt x="36704" y="12137"/>
                  </a:cubicBezTo>
                  <a:cubicBezTo>
                    <a:pt x="38548" y="4860"/>
                    <a:pt x="37087" y="1"/>
                    <a:pt x="2989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34"/>
            <p:cNvSpPr/>
            <p:nvPr/>
          </p:nvSpPr>
          <p:spPr>
            <a:xfrm>
              <a:off x="1479042" y="1949725"/>
              <a:ext cx="232804" cy="79354"/>
            </a:xfrm>
            <a:custGeom>
              <a:avLst/>
              <a:gdLst/>
              <a:ahLst/>
              <a:cxnLst/>
              <a:rect l="l" t="t" r="r" b="b"/>
              <a:pathLst>
                <a:path w="68121" h="23220" extrusionOk="0">
                  <a:moveTo>
                    <a:pt x="57852" y="0"/>
                  </a:moveTo>
                  <a:lnTo>
                    <a:pt x="1" y="23220"/>
                  </a:lnTo>
                  <a:cubicBezTo>
                    <a:pt x="14281" y="19990"/>
                    <a:pt x="34751" y="16037"/>
                    <a:pt x="49397" y="16037"/>
                  </a:cubicBezTo>
                  <a:cubicBezTo>
                    <a:pt x="52785" y="16037"/>
                    <a:pt x="55861" y="16249"/>
                    <a:pt x="58476" y="16729"/>
                  </a:cubicBezTo>
                  <a:cubicBezTo>
                    <a:pt x="66262" y="12067"/>
                    <a:pt x="68121" y="6491"/>
                    <a:pt x="57852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34"/>
            <p:cNvSpPr/>
            <p:nvPr/>
          </p:nvSpPr>
          <p:spPr>
            <a:xfrm>
              <a:off x="1437130" y="2128737"/>
              <a:ext cx="79354" cy="221939"/>
            </a:xfrm>
            <a:custGeom>
              <a:avLst/>
              <a:gdLst/>
              <a:ahLst/>
              <a:cxnLst/>
              <a:rect l="l" t="t" r="r" b="b"/>
              <a:pathLst>
                <a:path w="23220" h="64942" extrusionOk="0">
                  <a:moveTo>
                    <a:pt x="0" y="0"/>
                  </a:moveTo>
                  <a:lnTo>
                    <a:pt x="0" y="0"/>
                  </a:lnTo>
                  <a:cubicBezTo>
                    <a:pt x="3977" y="17583"/>
                    <a:pt x="9050" y="44535"/>
                    <a:pt x="6491" y="58476"/>
                  </a:cubicBezTo>
                  <a:cubicBezTo>
                    <a:pt x="8901" y="62501"/>
                    <a:pt x="11560" y="64942"/>
                    <a:pt x="14460" y="64942"/>
                  </a:cubicBezTo>
                  <a:cubicBezTo>
                    <a:pt x="17170" y="64942"/>
                    <a:pt x="20092" y="62811"/>
                    <a:pt x="23220" y="5785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34"/>
            <p:cNvSpPr/>
            <p:nvPr/>
          </p:nvSpPr>
          <p:spPr>
            <a:xfrm>
              <a:off x="1445565" y="1855166"/>
              <a:ext cx="211663" cy="180007"/>
            </a:xfrm>
            <a:custGeom>
              <a:avLst/>
              <a:gdLst/>
              <a:ahLst/>
              <a:cxnLst/>
              <a:rect l="l" t="t" r="r" b="b"/>
              <a:pathLst>
                <a:path w="61935" h="52672" extrusionOk="0">
                  <a:moveTo>
                    <a:pt x="49532" y="1"/>
                  </a:moveTo>
                  <a:lnTo>
                    <a:pt x="0" y="49518"/>
                  </a:lnTo>
                  <a:cubicBezTo>
                    <a:pt x="107" y="49624"/>
                    <a:pt x="214" y="49746"/>
                    <a:pt x="305" y="49853"/>
                  </a:cubicBezTo>
                  <a:cubicBezTo>
                    <a:pt x="732" y="50371"/>
                    <a:pt x="1143" y="50904"/>
                    <a:pt x="1493" y="51468"/>
                  </a:cubicBezTo>
                  <a:cubicBezTo>
                    <a:pt x="1722" y="51849"/>
                    <a:pt x="1950" y="52260"/>
                    <a:pt x="2179" y="52671"/>
                  </a:cubicBezTo>
                  <a:cubicBezTo>
                    <a:pt x="4419" y="52123"/>
                    <a:pt x="6978" y="51513"/>
                    <a:pt x="9797" y="50889"/>
                  </a:cubicBezTo>
                  <a:cubicBezTo>
                    <a:pt x="25155" y="41610"/>
                    <a:pt x="47978" y="26694"/>
                    <a:pt x="56480" y="15267"/>
                  </a:cubicBezTo>
                  <a:cubicBezTo>
                    <a:pt x="61934" y="7939"/>
                    <a:pt x="61523" y="2073"/>
                    <a:pt x="4953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34"/>
            <p:cNvSpPr/>
            <p:nvPr/>
          </p:nvSpPr>
          <p:spPr>
            <a:xfrm>
              <a:off x="1478783" y="2087600"/>
              <a:ext cx="229888" cy="83681"/>
            </a:xfrm>
            <a:custGeom>
              <a:avLst/>
              <a:gdLst/>
              <a:ahLst/>
              <a:cxnLst/>
              <a:rect l="l" t="t" r="r" b="b"/>
              <a:pathLst>
                <a:path w="67268" h="24486" extrusionOk="0">
                  <a:moveTo>
                    <a:pt x="1" y="1"/>
                  </a:moveTo>
                  <a:lnTo>
                    <a:pt x="57303" y="24485"/>
                  </a:lnTo>
                  <a:cubicBezTo>
                    <a:pt x="67267" y="18208"/>
                    <a:pt x="65622" y="12616"/>
                    <a:pt x="58202" y="7817"/>
                  </a:cubicBezTo>
                  <a:lnTo>
                    <a:pt x="58202" y="7817"/>
                  </a:lnTo>
                  <a:cubicBezTo>
                    <a:pt x="56116" y="8124"/>
                    <a:pt x="53755" y="8262"/>
                    <a:pt x="51189" y="8262"/>
                  </a:cubicBezTo>
                  <a:cubicBezTo>
                    <a:pt x="36415" y="8262"/>
                    <a:pt x="14851" y="366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34"/>
            <p:cNvSpPr/>
            <p:nvPr/>
          </p:nvSpPr>
          <p:spPr>
            <a:xfrm>
              <a:off x="1430986" y="2095204"/>
              <a:ext cx="180003" cy="204602"/>
            </a:xfrm>
            <a:custGeom>
              <a:avLst/>
              <a:gdLst/>
              <a:ahLst/>
              <a:cxnLst/>
              <a:rect l="l" t="t" r="r" b="b"/>
              <a:pathLst>
                <a:path w="52671" h="59869" extrusionOk="0">
                  <a:moveTo>
                    <a:pt x="3108" y="0"/>
                  </a:moveTo>
                  <a:cubicBezTo>
                    <a:pt x="3002" y="107"/>
                    <a:pt x="2895" y="214"/>
                    <a:pt x="2788" y="305"/>
                  </a:cubicBezTo>
                  <a:cubicBezTo>
                    <a:pt x="2286" y="732"/>
                    <a:pt x="1737" y="1113"/>
                    <a:pt x="1173" y="1463"/>
                  </a:cubicBezTo>
                  <a:cubicBezTo>
                    <a:pt x="808" y="1692"/>
                    <a:pt x="412" y="1935"/>
                    <a:pt x="0" y="2133"/>
                  </a:cubicBezTo>
                  <a:cubicBezTo>
                    <a:pt x="564" y="4388"/>
                    <a:pt x="1158" y="6978"/>
                    <a:pt x="1798" y="9812"/>
                  </a:cubicBezTo>
                  <a:cubicBezTo>
                    <a:pt x="11092" y="25170"/>
                    <a:pt x="25993" y="47994"/>
                    <a:pt x="37420" y="56495"/>
                  </a:cubicBezTo>
                  <a:cubicBezTo>
                    <a:pt x="40271" y="58632"/>
                    <a:pt x="42906" y="59869"/>
                    <a:pt x="45182" y="59869"/>
                  </a:cubicBezTo>
                  <a:cubicBezTo>
                    <a:pt x="48731" y="59869"/>
                    <a:pt x="51408" y="56860"/>
                    <a:pt x="52671" y="49563"/>
                  </a:cubicBezTo>
                  <a:lnTo>
                    <a:pt x="3108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34"/>
            <p:cNvSpPr/>
            <p:nvPr/>
          </p:nvSpPr>
          <p:spPr>
            <a:xfrm>
              <a:off x="1437130" y="2128737"/>
              <a:ext cx="127008" cy="200033"/>
            </a:xfrm>
            <a:custGeom>
              <a:avLst/>
              <a:gdLst/>
              <a:ahLst/>
              <a:cxnLst/>
              <a:rect l="l" t="t" r="r" b="b"/>
              <a:pathLst>
                <a:path w="37164" h="58532" extrusionOk="0">
                  <a:moveTo>
                    <a:pt x="0" y="0"/>
                  </a:moveTo>
                  <a:lnTo>
                    <a:pt x="23220" y="57851"/>
                  </a:lnTo>
                  <a:cubicBezTo>
                    <a:pt x="25252" y="58313"/>
                    <a:pt x="27012" y="58532"/>
                    <a:pt x="28523" y="58532"/>
                  </a:cubicBezTo>
                  <a:cubicBezTo>
                    <a:pt x="35539" y="58532"/>
                    <a:pt x="37164" y="53804"/>
                    <a:pt x="35622" y="46683"/>
                  </a:cubicBezTo>
                  <a:cubicBezTo>
                    <a:pt x="24210" y="38182"/>
                    <a:pt x="9294" y="1535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34"/>
            <p:cNvSpPr/>
            <p:nvPr/>
          </p:nvSpPr>
          <p:spPr>
            <a:xfrm>
              <a:off x="1410938" y="1756127"/>
              <a:ext cx="60818" cy="257126"/>
            </a:xfrm>
            <a:custGeom>
              <a:avLst/>
              <a:gdLst/>
              <a:ahLst/>
              <a:cxnLst/>
              <a:rect l="l" t="t" r="r" b="b"/>
              <a:pathLst>
                <a:path w="17796" h="75238" extrusionOk="0">
                  <a:moveTo>
                    <a:pt x="8629" y="0"/>
                  </a:moveTo>
                  <a:cubicBezTo>
                    <a:pt x="6376" y="0"/>
                    <a:pt x="3536" y="1119"/>
                    <a:pt x="0" y="3613"/>
                  </a:cubicBezTo>
                  <a:lnTo>
                    <a:pt x="0" y="73622"/>
                  </a:lnTo>
                  <a:cubicBezTo>
                    <a:pt x="153" y="73622"/>
                    <a:pt x="290" y="73622"/>
                    <a:pt x="427" y="73637"/>
                  </a:cubicBezTo>
                  <a:cubicBezTo>
                    <a:pt x="1311" y="73729"/>
                    <a:pt x="2164" y="73851"/>
                    <a:pt x="2987" y="74064"/>
                  </a:cubicBezTo>
                  <a:cubicBezTo>
                    <a:pt x="3246" y="74155"/>
                    <a:pt x="3520" y="74216"/>
                    <a:pt x="3764" y="74308"/>
                  </a:cubicBezTo>
                  <a:cubicBezTo>
                    <a:pt x="4525" y="74567"/>
                    <a:pt x="5257" y="74856"/>
                    <a:pt x="5958" y="75237"/>
                  </a:cubicBezTo>
                  <a:cubicBezTo>
                    <a:pt x="6552" y="73013"/>
                    <a:pt x="7207" y="70438"/>
                    <a:pt x="7908" y="67650"/>
                  </a:cubicBezTo>
                  <a:cubicBezTo>
                    <a:pt x="12189" y="50204"/>
                    <a:pt x="17796" y="23526"/>
                    <a:pt x="15709" y="9464"/>
                  </a:cubicBezTo>
                  <a:cubicBezTo>
                    <a:pt x="14855" y="3664"/>
                    <a:pt x="12705" y="0"/>
                    <a:pt x="86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381;p34"/>
            <p:cNvSpPr/>
            <p:nvPr/>
          </p:nvSpPr>
          <p:spPr>
            <a:xfrm>
              <a:off x="1437961" y="1767729"/>
              <a:ext cx="83575" cy="219591"/>
            </a:xfrm>
            <a:custGeom>
              <a:avLst/>
              <a:gdLst/>
              <a:ahLst/>
              <a:cxnLst/>
              <a:rect l="l" t="t" r="r" b="b"/>
              <a:pathLst>
                <a:path w="24455" h="64255" extrusionOk="0">
                  <a:moveTo>
                    <a:pt x="15746" y="0"/>
                  </a:moveTo>
                  <a:cubicBezTo>
                    <a:pt x="12898" y="0"/>
                    <a:pt x="10243" y="2275"/>
                    <a:pt x="7802" y="6053"/>
                  </a:cubicBezTo>
                  <a:cubicBezTo>
                    <a:pt x="9889" y="20131"/>
                    <a:pt x="4282" y="46809"/>
                    <a:pt x="1" y="64255"/>
                  </a:cubicBezTo>
                  <a:lnTo>
                    <a:pt x="24454" y="6968"/>
                  </a:lnTo>
                  <a:cubicBezTo>
                    <a:pt x="21388" y="2095"/>
                    <a:pt x="18478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382;p34"/>
            <p:cNvSpPr/>
            <p:nvPr/>
          </p:nvSpPr>
          <p:spPr>
            <a:xfrm>
              <a:off x="1479042" y="1905533"/>
              <a:ext cx="204965" cy="123546"/>
            </a:xfrm>
            <a:custGeom>
              <a:avLst/>
              <a:gdLst/>
              <a:ahLst/>
              <a:cxnLst/>
              <a:rect l="l" t="t" r="r" b="b"/>
              <a:pathLst>
                <a:path w="59975" h="36151" extrusionOk="0">
                  <a:moveTo>
                    <a:pt x="51094" y="0"/>
                  </a:moveTo>
                  <a:cubicBezTo>
                    <a:pt x="49762" y="0"/>
                    <a:pt x="48283" y="185"/>
                    <a:pt x="46684" y="529"/>
                  </a:cubicBezTo>
                  <a:cubicBezTo>
                    <a:pt x="38182" y="11956"/>
                    <a:pt x="15359" y="26872"/>
                    <a:pt x="1" y="36151"/>
                  </a:cubicBezTo>
                  <a:lnTo>
                    <a:pt x="57852" y="12931"/>
                  </a:lnTo>
                  <a:cubicBezTo>
                    <a:pt x="59975" y="3582"/>
                    <a:pt x="56958" y="0"/>
                    <a:pt x="5109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34"/>
            <p:cNvSpPr/>
            <p:nvPr/>
          </p:nvSpPr>
          <p:spPr>
            <a:xfrm>
              <a:off x="1452957" y="2004531"/>
              <a:ext cx="267949" cy="56156"/>
            </a:xfrm>
            <a:custGeom>
              <a:avLst/>
              <a:gdLst/>
              <a:ahLst/>
              <a:cxnLst/>
              <a:rect l="l" t="t" r="r" b="b"/>
              <a:pathLst>
                <a:path w="78405" h="16432" extrusionOk="0">
                  <a:moveTo>
                    <a:pt x="57024" y="0"/>
                  </a:moveTo>
                  <a:cubicBezTo>
                    <a:pt x="42374" y="0"/>
                    <a:pt x="21914" y="3953"/>
                    <a:pt x="7634" y="7183"/>
                  </a:cubicBezTo>
                  <a:cubicBezTo>
                    <a:pt x="4815" y="7807"/>
                    <a:pt x="2256" y="8417"/>
                    <a:pt x="1" y="8965"/>
                  </a:cubicBezTo>
                  <a:cubicBezTo>
                    <a:pt x="366" y="9682"/>
                    <a:pt x="671" y="10413"/>
                    <a:pt x="900" y="11175"/>
                  </a:cubicBezTo>
                  <a:cubicBezTo>
                    <a:pt x="1052" y="11693"/>
                    <a:pt x="1204" y="12241"/>
                    <a:pt x="1311" y="12790"/>
                  </a:cubicBezTo>
                  <a:cubicBezTo>
                    <a:pt x="1418" y="13338"/>
                    <a:pt x="1494" y="13917"/>
                    <a:pt x="1540" y="14481"/>
                  </a:cubicBezTo>
                  <a:cubicBezTo>
                    <a:pt x="1570" y="14846"/>
                    <a:pt x="1570" y="15212"/>
                    <a:pt x="1570" y="15593"/>
                  </a:cubicBezTo>
                  <a:cubicBezTo>
                    <a:pt x="1570" y="15883"/>
                    <a:pt x="1570" y="16157"/>
                    <a:pt x="1540" y="16431"/>
                  </a:cubicBezTo>
                  <a:lnTo>
                    <a:pt x="71610" y="16431"/>
                  </a:lnTo>
                  <a:cubicBezTo>
                    <a:pt x="78405" y="6848"/>
                    <a:pt x="74763" y="2292"/>
                    <a:pt x="66109" y="692"/>
                  </a:cubicBezTo>
                  <a:cubicBezTo>
                    <a:pt x="63491" y="212"/>
                    <a:pt x="60413" y="0"/>
                    <a:pt x="5702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34"/>
            <p:cNvSpPr/>
            <p:nvPr/>
          </p:nvSpPr>
          <p:spPr>
            <a:xfrm>
              <a:off x="1246806" y="2128422"/>
              <a:ext cx="131851" cy="198362"/>
            </a:xfrm>
            <a:custGeom>
              <a:avLst/>
              <a:gdLst/>
              <a:ahLst/>
              <a:cxnLst/>
              <a:rect l="l" t="t" r="r" b="b"/>
              <a:pathLst>
                <a:path w="38581" h="58043" extrusionOk="0">
                  <a:moveTo>
                    <a:pt x="38581" y="1"/>
                  </a:moveTo>
                  <a:lnTo>
                    <a:pt x="38581" y="1"/>
                  </a:lnTo>
                  <a:cubicBezTo>
                    <a:pt x="28952" y="15237"/>
                    <a:pt x="13503" y="37847"/>
                    <a:pt x="1832" y="45922"/>
                  </a:cubicBezTo>
                  <a:cubicBezTo>
                    <a:pt x="0" y="53186"/>
                    <a:pt x="1464" y="58043"/>
                    <a:pt x="8656" y="58043"/>
                  </a:cubicBezTo>
                  <a:cubicBezTo>
                    <a:pt x="10198" y="58043"/>
                    <a:pt x="12004" y="57820"/>
                    <a:pt x="14097" y="57349"/>
                  </a:cubicBezTo>
                  <a:lnTo>
                    <a:pt x="38581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34"/>
            <p:cNvSpPr/>
            <p:nvPr/>
          </p:nvSpPr>
          <p:spPr>
            <a:xfrm>
              <a:off x="1201620" y="2091455"/>
              <a:ext cx="183650" cy="204131"/>
            </a:xfrm>
            <a:custGeom>
              <a:avLst/>
              <a:gdLst/>
              <a:ahLst/>
              <a:cxnLst/>
              <a:rect l="l" t="t" r="r" b="b"/>
              <a:pathLst>
                <a:path w="53738" h="59731" extrusionOk="0">
                  <a:moveTo>
                    <a:pt x="49533" y="0"/>
                  </a:moveTo>
                  <a:lnTo>
                    <a:pt x="1" y="49548"/>
                  </a:lnTo>
                  <a:cubicBezTo>
                    <a:pt x="1243" y="56763"/>
                    <a:pt x="3954" y="59730"/>
                    <a:pt x="7577" y="59730"/>
                  </a:cubicBezTo>
                  <a:cubicBezTo>
                    <a:pt x="9775" y="59730"/>
                    <a:pt x="12309" y="58638"/>
                    <a:pt x="15054" y="56739"/>
                  </a:cubicBezTo>
                  <a:cubicBezTo>
                    <a:pt x="26725" y="48664"/>
                    <a:pt x="42174" y="26054"/>
                    <a:pt x="51803" y="10818"/>
                  </a:cubicBezTo>
                  <a:cubicBezTo>
                    <a:pt x="51803" y="10818"/>
                    <a:pt x="51803" y="10803"/>
                    <a:pt x="51818" y="10803"/>
                  </a:cubicBezTo>
                  <a:cubicBezTo>
                    <a:pt x="52489" y="8015"/>
                    <a:pt x="53144" y="5455"/>
                    <a:pt x="53738" y="3230"/>
                  </a:cubicBezTo>
                  <a:cubicBezTo>
                    <a:pt x="53220" y="2971"/>
                    <a:pt x="52748" y="2682"/>
                    <a:pt x="52275" y="2377"/>
                  </a:cubicBezTo>
                  <a:cubicBezTo>
                    <a:pt x="51818" y="2073"/>
                    <a:pt x="51361" y="1722"/>
                    <a:pt x="50935" y="1356"/>
                  </a:cubicBezTo>
                  <a:cubicBezTo>
                    <a:pt x="50447" y="930"/>
                    <a:pt x="49975" y="488"/>
                    <a:pt x="4953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34"/>
            <p:cNvSpPr/>
            <p:nvPr/>
          </p:nvSpPr>
          <p:spPr>
            <a:xfrm>
              <a:off x="1294979" y="2128422"/>
              <a:ext cx="83677" cy="219769"/>
            </a:xfrm>
            <a:custGeom>
              <a:avLst/>
              <a:gdLst/>
              <a:ahLst/>
              <a:cxnLst/>
              <a:rect l="l" t="t" r="r" b="b"/>
              <a:pathLst>
                <a:path w="24485" h="64307" extrusionOk="0">
                  <a:moveTo>
                    <a:pt x="24485" y="1"/>
                  </a:moveTo>
                  <a:lnTo>
                    <a:pt x="1" y="57349"/>
                  </a:lnTo>
                  <a:cubicBezTo>
                    <a:pt x="3066" y="62212"/>
                    <a:pt x="5975" y="64307"/>
                    <a:pt x="8706" y="64307"/>
                  </a:cubicBezTo>
                  <a:cubicBezTo>
                    <a:pt x="11555" y="64307"/>
                    <a:pt x="14212" y="62028"/>
                    <a:pt x="16654" y="58233"/>
                  </a:cubicBezTo>
                  <a:cubicBezTo>
                    <a:pt x="14597" y="44139"/>
                    <a:pt x="20189" y="17431"/>
                    <a:pt x="2448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387;p34"/>
            <p:cNvSpPr/>
            <p:nvPr/>
          </p:nvSpPr>
          <p:spPr>
            <a:xfrm>
              <a:off x="1299979" y="1765251"/>
              <a:ext cx="79409" cy="222069"/>
            </a:xfrm>
            <a:custGeom>
              <a:avLst/>
              <a:gdLst/>
              <a:ahLst/>
              <a:cxnLst/>
              <a:rect l="l" t="t" r="r" b="b"/>
              <a:pathLst>
                <a:path w="23236" h="64980" extrusionOk="0">
                  <a:moveTo>
                    <a:pt x="8767" y="0"/>
                  </a:moveTo>
                  <a:cubicBezTo>
                    <a:pt x="6053" y="0"/>
                    <a:pt x="3128" y="2130"/>
                    <a:pt x="1" y="7083"/>
                  </a:cubicBezTo>
                  <a:lnTo>
                    <a:pt x="23235" y="64980"/>
                  </a:lnTo>
                  <a:cubicBezTo>
                    <a:pt x="19259" y="47413"/>
                    <a:pt x="14200" y="20430"/>
                    <a:pt x="16745" y="6474"/>
                  </a:cubicBezTo>
                  <a:cubicBezTo>
                    <a:pt x="14335" y="2441"/>
                    <a:pt x="11672" y="0"/>
                    <a:pt x="876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34"/>
            <p:cNvSpPr/>
            <p:nvPr/>
          </p:nvSpPr>
          <p:spPr>
            <a:xfrm>
              <a:off x="1358121" y="2007673"/>
              <a:ext cx="100444" cy="100392"/>
            </a:xfrm>
            <a:custGeom>
              <a:avLst/>
              <a:gdLst/>
              <a:ahLst/>
              <a:cxnLst/>
              <a:rect l="l" t="t" r="r" b="b"/>
              <a:pathLst>
                <a:path w="29391" h="29376" extrusionOk="0">
                  <a:moveTo>
                    <a:pt x="17704" y="6415"/>
                  </a:moveTo>
                  <a:cubicBezTo>
                    <a:pt x="18481" y="6415"/>
                    <a:pt x="19106" y="7039"/>
                    <a:pt x="19106" y="7801"/>
                  </a:cubicBezTo>
                  <a:cubicBezTo>
                    <a:pt x="19106" y="8578"/>
                    <a:pt x="18481" y="9188"/>
                    <a:pt x="17704" y="9203"/>
                  </a:cubicBezTo>
                  <a:cubicBezTo>
                    <a:pt x="16927" y="9203"/>
                    <a:pt x="16303" y="8578"/>
                    <a:pt x="16303" y="7801"/>
                  </a:cubicBezTo>
                  <a:cubicBezTo>
                    <a:pt x="16303" y="7039"/>
                    <a:pt x="16927" y="6415"/>
                    <a:pt x="17704" y="6415"/>
                  </a:cubicBezTo>
                  <a:close/>
                  <a:moveTo>
                    <a:pt x="22565" y="16059"/>
                  </a:moveTo>
                  <a:cubicBezTo>
                    <a:pt x="23326" y="16059"/>
                    <a:pt x="23951" y="16684"/>
                    <a:pt x="23951" y="17461"/>
                  </a:cubicBezTo>
                  <a:cubicBezTo>
                    <a:pt x="23951" y="18223"/>
                    <a:pt x="23326" y="18847"/>
                    <a:pt x="22565" y="18847"/>
                  </a:cubicBezTo>
                  <a:cubicBezTo>
                    <a:pt x="21788" y="18847"/>
                    <a:pt x="21163" y="18223"/>
                    <a:pt x="21163" y="17461"/>
                  </a:cubicBezTo>
                  <a:cubicBezTo>
                    <a:pt x="21163" y="16684"/>
                    <a:pt x="21788" y="16059"/>
                    <a:pt x="22565" y="16059"/>
                  </a:cubicBezTo>
                  <a:close/>
                  <a:moveTo>
                    <a:pt x="7786" y="11366"/>
                  </a:moveTo>
                  <a:cubicBezTo>
                    <a:pt x="9949" y="11366"/>
                    <a:pt x="11671" y="13119"/>
                    <a:pt x="11671" y="15252"/>
                  </a:cubicBezTo>
                  <a:cubicBezTo>
                    <a:pt x="11671" y="17385"/>
                    <a:pt x="9949" y="19137"/>
                    <a:pt x="7786" y="19137"/>
                  </a:cubicBezTo>
                  <a:cubicBezTo>
                    <a:pt x="5653" y="19137"/>
                    <a:pt x="3901" y="17385"/>
                    <a:pt x="3901" y="15252"/>
                  </a:cubicBezTo>
                  <a:cubicBezTo>
                    <a:pt x="3901" y="13119"/>
                    <a:pt x="5653" y="11366"/>
                    <a:pt x="7786" y="11366"/>
                  </a:cubicBezTo>
                  <a:close/>
                  <a:moveTo>
                    <a:pt x="17704" y="19579"/>
                  </a:moveTo>
                  <a:cubicBezTo>
                    <a:pt x="19030" y="19579"/>
                    <a:pt x="20096" y="20645"/>
                    <a:pt x="20096" y="21971"/>
                  </a:cubicBezTo>
                  <a:cubicBezTo>
                    <a:pt x="20096" y="23296"/>
                    <a:pt x="19030" y="24363"/>
                    <a:pt x="17704" y="24363"/>
                  </a:cubicBezTo>
                  <a:cubicBezTo>
                    <a:pt x="16379" y="24363"/>
                    <a:pt x="15312" y="23296"/>
                    <a:pt x="15312" y="21971"/>
                  </a:cubicBezTo>
                  <a:cubicBezTo>
                    <a:pt x="15312" y="20645"/>
                    <a:pt x="16379" y="19579"/>
                    <a:pt x="17704" y="19579"/>
                  </a:cubicBezTo>
                  <a:close/>
                  <a:moveTo>
                    <a:pt x="14703" y="0"/>
                  </a:moveTo>
                  <a:cubicBezTo>
                    <a:pt x="14322" y="0"/>
                    <a:pt x="13956" y="16"/>
                    <a:pt x="13575" y="31"/>
                  </a:cubicBezTo>
                  <a:cubicBezTo>
                    <a:pt x="12996" y="61"/>
                    <a:pt x="12417" y="153"/>
                    <a:pt x="11854" y="275"/>
                  </a:cubicBezTo>
                  <a:cubicBezTo>
                    <a:pt x="11290" y="381"/>
                    <a:pt x="10741" y="534"/>
                    <a:pt x="10208" y="701"/>
                  </a:cubicBezTo>
                  <a:cubicBezTo>
                    <a:pt x="9446" y="945"/>
                    <a:pt x="8715" y="1234"/>
                    <a:pt x="8029" y="1585"/>
                  </a:cubicBezTo>
                  <a:cubicBezTo>
                    <a:pt x="7679" y="1768"/>
                    <a:pt x="7329" y="1981"/>
                    <a:pt x="6978" y="2179"/>
                  </a:cubicBezTo>
                  <a:cubicBezTo>
                    <a:pt x="6354" y="2590"/>
                    <a:pt x="5759" y="3017"/>
                    <a:pt x="5196" y="3489"/>
                  </a:cubicBezTo>
                  <a:cubicBezTo>
                    <a:pt x="5104" y="3581"/>
                    <a:pt x="4982" y="3672"/>
                    <a:pt x="4876" y="3779"/>
                  </a:cubicBezTo>
                  <a:cubicBezTo>
                    <a:pt x="4403" y="4190"/>
                    <a:pt x="3946" y="4678"/>
                    <a:pt x="3504" y="5165"/>
                  </a:cubicBezTo>
                  <a:cubicBezTo>
                    <a:pt x="3047" y="5699"/>
                    <a:pt x="2621" y="6278"/>
                    <a:pt x="2240" y="6887"/>
                  </a:cubicBezTo>
                  <a:cubicBezTo>
                    <a:pt x="2027" y="7237"/>
                    <a:pt x="1798" y="7618"/>
                    <a:pt x="1600" y="7999"/>
                  </a:cubicBezTo>
                  <a:cubicBezTo>
                    <a:pt x="1250" y="8700"/>
                    <a:pt x="960" y="9431"/>
                    <a:pt x="716" y="10193"/>
                  </a:cubicBezTo>
                  <a:cubicBezTo>
                    <a:pt x="594" y="10559"/>
                    <a:pt x="503" y="10909"/>
                    <a:pt x="412" y="11260"/>
                  </a:cubicBezTo>
                  <a:cubicBezTo>
                    <a:pt x="229" y="11991"/>
                    <a:pt x="107" y="12753"/>
                    <a:pt x="61" y="13530"/>
                  </a:cubicBezTo>
                  <a:cubicBezTo>
                    <a:pt x="31" y="13667"/>
                    <a:pt x="31" y="13804"/>
                    <a:pt x="31" y="13956"/>
                  </a:cubicBezTo>
                  <a:cubicBezTo>
                    <a:pt x="0" y="14200"/>
                    <a:pt x="0" y="14459"/>
                    <a:pt x="0" y="14703"/>
                  </a:cubicBezTo>
                  <a:cubicBezTo>
                    <a:pt x="0" y="15114"/>
                    <a:pt x="15" y="15511"/>
                    <a:pt x="61" y="15891"/>
                  </a:cubicBezTo>
                  <a:cubicBezTo>
                    <a:pt x="107" y="16531"/>
                    <a:pt x="198" y="17156"/>
                    <a:pt x="320" y="17781"/>
                  </a:cubicBezTo>
                  <a:cubicBezTo>
                    <a:pt x="427" y="18283"/>
                    <a:pt x="564" y="18771"/>
                    <a:pt x="716" y="19243"/>
                  </a:cubicBezTo>
                  <a:cubicBezTo>
                    <a:pt x="945" y="19990"/>
                    <a:pt x="1265" y="20721"/>
                    <a:pt x="1630" y="21407"/>
                  </a:cubicBezTo>
                  <a:cubicBezTo>
                    <a:pt x="1828" y="21788"/>
                    <a:pt x="2027" y="22138"/>
                    <a:pt x="2255" y="22473"/>
                  </a:cubicBezTo>
                  <a:cubicBezTo>
                    <a:pt x="2621" y="23098"/>
                    <a:pt x="3063" y="23677"/>
                    <a:pt x="3520" y="24225"/>
                  </a:cubicBezTo>
                  <a:cubicBezTo>
                    <a:pt x="3611" y="24332"/>
                    <a:pt x="3718" y="24439"/>
                    <a:pt x="3809" y="24545"/>
                  </a:cubicBezTo>
                  <a:cubicBezTo>
                    <a:pt x="4251" y="25033"/>
                    <a:pt x="4708" y="25475"/>
                    <a:pt x="5211" y="25901"/>
                  </a:cubicBezTo>
                  <a:cubicBezTo>
                    <a:pt x="5637" y="26252"/>
                    <a:pt x="6079" y="26618"/>
                    <a:pt x="6552" y="26907"/>
                  </a:cubicBezTo>
                  <a:cubicBezTo>
                    <a:pt x="7009" y="27212"/>
                    <a:pt x="7496" y="27501"/>
                    <a:pt x="8014" y="27775"/>
                  </a:cubicBezTo>
                  <a:cubicBezTo>
                    <a:pt x="8700" y="28126"/>
                    <a:pt x="9462" y="28415"/>
                    <a:pt x="10223" y="28674"/>
                  </a:cubicBezTo>
                  <a:cubicBezTo>
                    <a:pt x="10467" y="28766"/>
                    <a:pt x="10726" y="28842"/>
                    <a:pt x="10985" y="28903"/>
                  </a:cubicBezTo>
                  <a:cubicBezTo>
                    <a:pt x="11778" y="29116"/>
                    <a:pt x="12646" y="29223"/>
                    <a:pt x="13499" y="29314"/>
                  </a:cubicBezTo>
                  <a:cubicBezTo>
                    <a:pt x="13636" y="29330"/>
                    <a:pt x="13789" y="29330"/>
                    <a:pt x="13941" y="29330"/>
                  </a:cubicBezTo>
                  <a:cubicBezTo>
                    <a:pt x="14185" y="29375"/>
                    <a:pt x="14444" y="29375"/>
                    <a:pt x="14703" y="29375"/>
                  </a:cubicBezTo>
                  <a:cubicBezTo>
                    <a:pt x="15099" y="29375"/>
                    <a:pt x="15495" y="29360"/>
                    <a:pt x="15876" y="29314"/>
                  </a:cubicBezTo>
                  <a:cubicBezTo>
                    <a:pt x="16501" y="29269"/>
                    <a:pt x="17125" y="29162"/>
                    <a:pt x="17720" y="29055"/>
                  </a:cubicBezTo>
                  <a:cubicBezTo>
                    <a:pt x="18222" y="28949"/>
                    <a:pt x="18695" y="28827"/>
                    <a:pt x="19182" y="28674"/>
                  </a:cubicBezTo>
                  <a:cubicBezTo>
                    <a:pt x="19944" y="28431"/>
                    <a:pt x="20691" y="28126"/>
                    <a:pt x="21391" y="27775"/>
                  </a:cubicBezTo>
                  <a:cubicBezTo>
                    <a:pt x="21788" y="27577"/>
                    <a:pt x="22184" y="27334"/>
                    <a:pt x="22565" y="27090"/>
                  </a:cubicBezTo>
                  <a:cubicBezTo>
                    <a:pt x="23128" y="26739"/>
                    <a:pt x="23662" y="26359"/>
                    <a:pt x="24164" y="25932"/>
                  </a:cubicBezTo>
                  <a:cubicBezTo>
                    <a:pt x="24271" y="25840"/>
                    <a:pt x="24378" y="25734"/>
                    <a:pt x="24484" y="25627"/>
                  </a:cubicBezTo>
                  <a:cubicBezTo>
                    <a:pt x="24972" y="25201"/>
                    <a:pt x="25429" y="24744"/>
                    <a:pt x="25856" y="24225"/>
                  </a:cubicBezTo>
                  <a:cubicBezTo>
                    <a:pt x="26145" y="23890"/>
                    <a:pt x="26404" y="23540"/>
                    <a:pt x="26663" y="23189"/>
                  </a:cubicBezTo>
                  <a:cubicBezTo>
                    <a:pt x="27059" y="22641"/>
                    <a:pt x="27410" y="22077"/>
                    <a:pt x="27730" y="21468"/>
                  </a:cubicBezTo>
                  <a:cubicBezTo>
                    <a:pt x="28095" y="20767"/>
                    <a:pt x="28400" y="20020"/>
                    <a:pt x="28659" y="19259"/>
                  </a:cubicBezTo>
                  <a:cubicBezTo>
                    <a:pt x="28781" y="18893"/>
                    <a:pt x="28887" y="18527"/>
                    <a:pt x="28979" y="18146"/>
                  </a:cubicBezTo>
                  <a:cubicBezTo>
                    <a:pt x="29147" y="17430"/>
                    <a:pt x="29253" y="16699"/>
                    <a:pt x="29329" y="15952"/>
                  </a:cubicBezTo>
                  <a:cubicBezTo>
                    <a:pt x="29345" y="15815"/>
                    <a:pt x="29345" y="15678"/>
                    <a:pt x="29345" y="15526"/>
                  </a:cubicBezTo>
                  <a:cubicBezTo>
                    <a:pt x="29390" y="15267"/>
                    <a:pt x="29390" y="14977"/>
                    <a:pt x="29390" y="14703"/>
                  </a:cubicBezTo>
                  <a:cubicBezTo>
                    <a:pt x="29390" y="14322"/>
                    <a:pt x="29375" y="13941"/>
                    <a:pt x="29345" y="13591"/>
                  </a:cubicBezTo>
                  <a:cubicBezTo>
                    <a:pt x="29299" y="13027"/>
                    <a:pt x="29223" y="12448"/>
                    <a:pt x="29116" y="11900"/>
                  </a:cubicBezTo>
                  <a:cubicBezTo>
                    <a:pt x="29009" y="11351"/>
                    <a:pt x="28857" y="10803"/>
                    <a:pt x="28705" y="10285"/>
                  </a:cubicBezTo>
                  <a:cubicBezTo>
                    <a:pt x="28476" y="9508"/>
                    <a:pt x="28171" y="8776"/>
                    <a:pt x="27821" y="8075"/>
                  </a:cubicBezTo>
                  <a:cubicBezTo>
                    <a:pt x="27608" y="7664"/>
                    <a:pt x="27364" y="7253"/>
                    <a:pt x="27135" y="6872"/>
                  </a:cubicBezTo>
                  <a:cubicBezTo>
                    <a:pt x="26785" y="6308"/>
                    <a:pt x="26374" y="5775"/>
                    <a:pt x="25947" y="5257"/>
                  </a:cubicBezTo>
                  <a:cubicBezTo>
                    <a:pt x="25856" y="5150"/>
                    <a:pt x="25749" y="5028"/>
                    <a:pt x="25642" y="4922"/>
                  </a:cubicBezTo>
                  <a:cubicBezTo>
                    <a:pt x="25231" y="4434"/>
                    <a:pt x="24774" y="3992"/>
                    <a:pt x="24286" y="3566"/>
                  </a:cubicBezTo>
                  <a:cubicBezTo>
                    <a:pt x="23844" y="3169"/>
                    <a:pt x="23357" y="2819"/>
                    <a:pt x="22869" y="2469"/>
                  </a:cubicBezTo>
                  <a:cubicBezTo>
                    <a:pt x="22412" y="2164"/>
                    <a:pt x="21955" y="1905"/>
                    <a:pt x="21468" y="1661"/>
                  </a:cubicBezTo>
                  <a:cubicBezTo>
                    <a:pt x="20767" y="1280"/>
                    <a:pt x="20035" y="991"/>
                    <a:pt x="19274" y="732"/>
                  </a:cubicBezTo>
                  <a:cubicBezTo>
                    <a:pt x="19030" y="640"/>
                    <a:pt x="18756" y="564"/>
                    <a:pt x="18497" y="473"/>
                  </a:cubicBezTo>
                  <a:cubicBezTo>
                    <a:pt x="17674" y="259"/>
                    <a:pt x="16821" y="138"/>
                    <a:pt x="15952" y="46"/>
                  </a:cubicBezTo>
                  <a:cubicBezTo>
                    <a:pt x="15800" y="46"/>
                    <a:pt x="15663" y="31"/>
                    <a:pt x="15510" y="31"/>
                  </a:cubicBezTo>
                  <a:cubicBezTo>
                    <a:pt x="15251" y="0"/>
                    <a:pt x="14977" y="0"/>
                    <a:pt x="14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34"/>
            <p:cNvSpPr/>
            <p:nvPr/>
          </p:nvSpPr>
          <p:spPr>
            <a:xfrm>
              <a:off x="1095558" y="2055267"/>
              <a:ext cx="267898" cy="56105"/>
            </a:xfrm>
            <a:custGeom>
              <a:avLst/>
              <a:gdLst/>
              <a:ahLst/>
              <a:cxnLst/>
              <a:rect l="l" t="t" r="r" b="b"/>
              <a:pathLst>
                <a:path w="78390" h="16417" extrusionOk="0">
                  <a:moveTo>
                    <a:pt x="6780" y="0"/>
                  </a:moveTo>
                  <a:cubicBezTo>
                    <a:pt x="0" y="9599"/>
                    <a:pt x="3657" y="14139"/>
                    <a:pt x="12326" y="15724"/>
                  </a:cubicBezTo>
                  <a:cubicBezTo>
                    <a:pt x="14948" y="16205"/>
                    <a:pt x="18030" y="16416"/>
                    <a:pt x="21422" y="16416"/>
                  </a:cubicBezTo>
                  <a:cubicBezTo>
                    <a:pt x="36084" y="16416"/>
                    <a:pt x="56550" y="12466"/>
                    <a:pt x="70817" y="9249"/>
                  </a:cubicBezTo>
                  <a:cubicBezTo>
                    <a:pt x="73620" y="8609"/>
                    <a:pt x="76165" y="8015"/>
                    <a:pt x="78389" y="7466"/>
                  </a:cubicBezTo>
                  <a:cubicBezTo>
                    <a:pt x="78039" y="6765"/>
                    <a:pt x="77719" y="6034"/>
                    <a:pt x="77490" y="5287"/>
                  </a:cubicBezTo>
                  <a:cubicBezTo>
                    <a:pt x="77338" y="4815"/>
                    <a:pt x="77201" y="4327"/>
                    <a:pt x="77094" y="3825"/>
                  </a:cubicBezTo>
                  <a:cubicBezTo>
                    <a:pt x="76972" y="3200"/>
                    <a:pt x="76881" y="2575"/>
                    <a:pt x="76820" y="1935"/>
                  </a:cubicBezTo>
                  <a:cubicBezTo>
                    <a:pt x="76789" y="1539"/>
                    <a:pt x="76774" y="1158"/>
                    <a:pt x="76774" y="747"/>
                  </a:cubicBezTo>
                  <a:cubicBezTo>
                    <a:pt x="76774" y="488"/>
                    <a:pt x="76774" y="244"/>
                    <a:pt x="7680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34"/>
            <p:cNvSpPr/>
            <p:nvPr/>
          </p:nvSpPr>
          <p:spPr>
            <a:xfrm>
              <a:off x="1134606" y="1900328"/>
              <a:ext cx="203023" cy="128023"/>
            </a:xfrm>
            <a:custGeom>
              <a:avLst/>
              <a:gdLst/>
              <a:ahLst/>
              <a:cxnLst/>
              <a:rect l="l" t="t" r="r" b="b"/>
              <a:pathLst>
                <a:path w="59407" h="37461" extrusionOk="0">
                  <a:moveTo>
                    <a:pt x="8489" y="1"/>
                  </a:moveTo>
                  <a:cubicBezTo>
                    <a:pt x="2855" y="1"/>
                    <a:pt x="1" y="3613"/>
                    <a:pt x="2119" y="12976"/>
                  </a:cubicBezTo>
                  <a:lnTo>
                    <a:pt x="59406" y="37461"/>
                  </a:lnTo>
                  <a:cubicBezTo>
                    <a:pt x="44170" y="27816"/>
                    <a:pt x="21575" y="12367"/>
                    <a:pt x="13531" y="727"/>
                  </a:cubicBezTo>
                  <a:cubicBezTo>
                    <a:pt x="11681" y="256"/>
                    <a:pt x="9987" y="1"/>
                    <a:pt x="848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34"/>
            <p:cNvSpPr/>
            <p:nvPr/>
          </p:nvSpPr>
          <p:spPr>
            <a:xfrm>
              <a:off x="1104669" y="2086872"/>
              <a:ext cx="232961" cy="79409"/>
            </a:xfrm>
            <a:custGeom>
              <a:avLst/>
              <a:gdLst/>
              <a:ahLst/>
              <a:cxnLst/>
              <a:rect l="l" t="t" r="r" b="b"/>
              <a:pathLst>
                <a:path w="68167" h="23236" extrusionOk="0">
                  <a:moveTo>
                    <a:pt x="68166" y="1"/>
                  </a:moveTo>
                  <a:lnTo>
                    <a:pt x="68166" y="1"/>
                  </a:lnTo>
                  <a:cubicBezTo>
                    <a:pt x="53887" y="3218"/>
                    <a:pt x="33419" y="7168"/>
                    <a:pt x="18756" y="7168"/>
                  </a:cubicBezTo>
                  <a:cubicBezTo>
                    <a:pt x="15364" y="7168"/>
                    <a:pt x="12282" y="6957"/>
                    <a:pt x="9660" y="6476"/>
                  </a:cubicBezTo>
                  <a:lnTo>
                    <a:pt x="9660" y="6476"/>
                  </a:lnTo>
                  <a:cubicBezTo>
                    <a:pt x="1844" y="11153"/>
                    <a:pt x="1" y="16745"/>
                    <a:pt x="10270" y="23235"/>
                  </a:cubicBezTo>
                  <a:lnTo>
                    <a:pt x="68166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34"/>
            <p:cNvSpPr/>
            <p:nvPr/>
          </p:nvSpPr>
          <p:spPr>
            <a:xfrm>
              <a:off x="1205475" y="1816097"/>
              <a:ext cx="179952" cy="204390"/>
            </a:xfrm>
            <a:custGeom>
              <a:avLst/>
              <a:gdLst/>
              <a:ahLst/>
              <a:cxnLst/>
              <a:rect l="l" t="t" r="r" b="b"/>
              <a:pathLst>
                <a:path w="52656" h="59807" extrusionOk="0">
                  <a:moveTo>
                    <a:pt x="7481" y="0"/>
                  </a:moveTo>
                  <a:cubicBezTo>
                    <a:pt x="3928" y="0"/>
                    <a:pt x="1254" y="3013"/>
                    <a:pt x="0" y="10321"/>
                  </a:cubicBezTo>
                  <a:lnTo>
                    <a:pt x="49502" y="59807"/>
                  </a:lnTo>
                  <a:cubicBezTo>
                    <a:pt x="49609" y="59700"/>
                    <a:pt x="49715" y="59609"/>
                    <a:pt x="49807" y="59517"/>
                  </a:cubicBezTo>
                  <a:cubicBezTo>
                    <a:pt x="50370" y="59045"/>
                    <a:pt x="50980" y="58618"/>
                    <a:pt x="51604" y="58207"/>
                  </a:cubicBezTo>
                  <a:cubicBezTo>
                    <a:pt x="51940" y="58009"/>
                    <a:pt x="52290" y="57811"/>
                    <a:pt x="52656" y="57613"/>
                  </a:cubicBezTo>
                  <a:cubicBezTo>
                    <a:pt x="52107" y="55404"/>
                    <a:pt x="51513" y="52875"/>
                    <a:pt x="50888" y="50102"/>
                  </a:cubicBezTo>
                  <a:cubicBezTo>
                    <a:pt x="41625" y="34744"/>
                    <a:pt x="26694" y="11905"/>
                    <a:pt x="15252" y="3373"/>
                  </a:cubicBezTo>
                  <a:cubicBezTo>
                    <a:pt x="12395" y="1237"/>
                    <a:pt x="9758" y="0"/>
                    <a:pt x="748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34"/>
            <p:cNvSpPr/>
            <p:nvPr/>
          </p:nvSpPr>
          <p:spPr>
            <a:xfrm>
              <a:off x="1094827" y="2000061"/>
              <a:ext cx="268574" cy="55210"/>
            </a:xfrm>
            <a:custGeom>
              <a:avLst/>
              <a:gdLst/>
              <a:ahLst/>
              <a:cxnLst/>
              <a:rect l="l" t="t" r="r" b="b"/>
              <a:pathLst>
                <a:path w="78588" h="16155" extrusionOk="0">
                  <a:moveTo>
                    <a:pt x="19852" y="1"/>
                  </a:moveTo>
                  <a:cubicBezTo>
                    <a:pt x="17287" y="1"/>
                    <a:pt x="14928" y="140"/>
                    <a:pt x="12845" y="446"/>
                  </a:cubicBezTo>
                  <a:cubicBezTo>
                    <a:pt x="3856" y="1772"/>
                    <a:pt x="1" y="6221"/>
                    <a:pt x="7009" y="16154"/>
                  </a:cubicBezTo>
                  <a:lnTo>
                    <a:pt x="77019" y="16154"/>
                  </a:lnTo>
                  <a:cubicBezTo>
                    <a:pt x="77019" y="16002"/>
                    <a:pt x="77019" y="15865"/>
                    <a:pt x="77049" y="15728"/>
                  </a:cubicBezTo>
                  <a:cubicBezTo>
                    <a:pt x="77095" y="14951"/>
                    <a:pt x="77217" y="14189"/>
                    <a:pt x="77400" y="13458"/>
                  </a:cubicBezTo>
                  <a:cubicBezTo>
                    <a:pt x="77491" y="13107"/>
                    <a:pt x="77582" y="12757"/>
                    <a:pt x="77704" y="12391"/>
                  </a:cubicBezTo>
                  <a:cubicBezTo>
                    <a:pt x="77948" y="11629"/>
                    <a:pt x="78238" y="10898"/>
                    <a:pt x="78588" y="10197"/>
                  </a:cubicBezTo>
                  <a:cubicBezTo>
                    <a:pt x="76363" y="9618"/>
                    <a:pt x="73819" y="8948"/>
                    <a:pt x="71046" y="8278"/>
                  </a:cubicBezTo>
                  <a:cubicBezTo>
                    <a:pt x="56195" y="4604"/>
                    <a:pt x="34619" y="1"/>
                    <a:pt x="1985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34"/>
            <p:cNvSpPr/>
            <p:nvPr/>
          </p:nvSpPr>
          <p:spPr>
            <a:xfrm>
              <a:off x="1107844" y="1944674"/>
              <a:ext cx="229786" cy="83677"/>
            </a:xfrm>
            <a:custGeom>
              <a:avLst/>
              <a:gdLst/>
              <a:ahLst/>
              <a:cxnLst/>
              <a:rect l="l" t="t" r="r" b="b"/>
              <a:pathLst>
                <a:path w="67238" h="24485" extrusionOk="0">
                  <a:moveTo>
                    <a:pt x="9950" y="0"/>
                  </a:moveTo>
                  <a:cubicBezTo>
                    <a:pt x="1" y="6278"/>
                    <a:pt x="1631" y="11869"/>
                    <a:pt x="9036" y="16653"/>
                  </a:cubicBezTo>
                  <a:cubicBezTo>
                    <a:pt x="11119" y="16347"/>
                    <a:pt x="13478" y="16208"/>
                    <a:pt x="16043" y="16208"/>
                  </a:cubicBezTo>
                  <a:cubicBezTo>
                    <a:pt x="30810" y="16208"/>
                    <a:pt x="52386" y="20811"/>
                    <a:pt x="67237" y="24485"/>
                  </a:cubicBezTo>
                  <a:lnTo>
                    <a:pt x="9950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34"/>
            <p:cNvSpPr/>
            <p:nvPr/>
          </p:nvSpPr>
          <p:spPr>
            <a:xfrm>
              <a:off x="1159236" y="2080782"/>
              <a:ext cx="211663" cy="179952"/>
            </a:xfrm>
            <a:custGeom>
              <a:avLst/>
              <a:gdLst/>
              <a:ahLst/>
              <a:cxnLst/>
              <a:rect l="l" t="t" r="r" b="b"/>
              <a:pathLst>
                <a:path w="61935" h="52656" extrusionOk="0">
                  <a:moveTo>
                    <a:pt x="59771" y="0"/>
                  </a:moveTo>
                  <a:cubicBezTo>
                    <a:pt x="57532" y="549"/>
                    <a:pt x="54987" y="1143"/>
                    <a:pt x="52199" y="1783"/>
                  </a:cubicBezTo>
                  <a:cubicBezTo>
                    <a:pt x="36826" y="11046"/>
                    <a:pt x="13987" y="25977"/>
                    <a:pt x="5471" y="37404"/>
                  </a:cubicBezTo>
                  <a:cubicBezTo>
                    <a:pt x="1" y="44717"/>
                    <a:pt x="427" y="50599"/>
                    <a:pt x="12403" y="52655"/>
                  </a:cubicBezTo>
                  <a:lnTo>
                    <a:pt x="61935" y="3123"/>
                  </a:lnTo>
                  <a:cubicBezTo>
                    <a:pt x="61843" y="3017"/>
                    <a:pt x="61737" y="2910"/>
                    <a:pt x="61645" y="2803"/>
                  </a:cubicBezTo>
                  <a:cubicBezTo>
                    <a:pt x="61188" y="2255"/>
                    <a:pt x="60762" y="1691"/>
                    <a:pt x="60381" y="1067"/>
                  </a:cubicBezTo>
                  <a:cubicBezTo>
                    <a:pt x="60152" y="731"/>
                    <a:pt x="59954" y="366"/>
                    <a:pt x="5977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34"/>
            <p:cNvSpPr/>
            <p:nvPr/>
          </p:nvSpPr>
          <p:spPr>
            <a:xfrm>
              <a:off x="1405522" y="2102494"/>
              <a:ext cx="62592" cy="257037"/>
            </a:xfrm>
            <a:custGeom>
              <a:avLst/>
              <a:gdLst/>
              <a:ahLst/>
              <a:cxnLst/>
              <a:rect l="l" t="t" r="r" b="b"/>
              <a:pathLst>
                <a:path w="18315" h="75212" extrusionOk="0">
                  <a:moveTo>
                    <a:pt x="7451" y="0"/>
                  </a:moveTo>
                  <a:cubicBezTo>
                    <a:pt x="6766" y="366"/>
                    <a:pt x="6004" y="671"/>
                    <a:pt x="5242" y="915"/>
                  </a:cubicBezTo>
                  <a:cubicBezTo>
                    <a:pt x="4754" y="1067"/>
                    <a:pt x="4282" y="1189"/>
                    <a:pt x="3779" y="1296"/>
                  </a:cubicBezTo>
                  <a:cubicBezTo>
                    <a:pt x="3200" y="1402"/>
                    <a:pt x="2576" y="1494"/>
                    <a:pt x="1951" y="1555"/>
                  </a:cubicBezTo>
                  <a:cubicBezTo>
                    <a:pt x="1555" y="1585"/>
                    <a:pt x="1159" y="1615"/>
                    <a:pt x="778" y="1615"/>
                  </a:cubicBezTo>
                  <a:cubicBezTo>
                    <a:pt x="504" y="1615"/>
                    <a:pt x="260" y="1615"/>
                    <a:pt x="1" y="1570"/>
                  </a:cubicBezTo>
                  <a:lnTo>
                    <a:pt x="1" y="71685"/>
                  </a:lnTo>
                  <a:cubicBezTo>
                    <a:pt x="3445" y="74118"/>
                    <a:pt x="6239" y="75211"/>
                    <a:pt x="8478" y="75211"/>
                  </a:cubicBezTo>
                  <a:cubicBezTo>
                    <a:pt x="12479" y="75211"/>
                    <a:pt x="14714" y="71723"/>
                    <a:pt x="15740" y="66155"/>
                  </a:cubicBezTo>
                  <a:cubicBezTo>
                    <a:pt x="18314" y="52214"/>
                    <a:pt x="13226" y="25277"/>
                    <a:pt x="9249" y="7679"/>
                  </a:cubicBezTo>
                  <a:cubicBezTo>
                    <a:pt x="8609" y="4845"/>
                    <a:pt x="8015" y="2255"/>
                    <a:pt x="745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34"/>
            <p:cNvSpPr/>
            <p:nvPr/>
          </p:nvSpPr>
          <p:spPr>
            <a:xfrm>
              <a:off x="1410262" y="2074480"/>
              <a:ext cx="16353" cy="16353"/>
            </a:xfrm>
            <a:custGeom>
              <a:avLst/>
              <a:gdLst/>
              <a:ahLst/>
              <a:cxnLst/>
              <a:rect l="l" t="t" r="r" b="b"/>
              <a:pathLst>
                <a:path w="4785" h="4785" extrusionOk="0">
                  <a:moveTo>
                    <a:pt x="2392" y="1"/>
                  </a:moveTo>
                  <a:cubicBezTo>
                    <a:pt x="1067" y="1"/>
                    <a:pt x="0" y="1067"/>
                    <a:pt x="0" y="2393"/>
                  </a:cubicBezTo>
                  <a:cubicBezTo>
                    <a:pt x="0" y="3718"/>
                    <a:pt x="1067" y="4785"/>
                    <a:pt x="2392" y="4785"/>
                  </a:cubicBezTo>
                  <a:cubicBezTo>
                    <a:pt x="3718" y="4785"/>
                    <a:pt x="4784" y="3718"/>
                    <a:pt x="4784" y="2393"/>
                  </a:cubicBezTo>
                  <a:cubicBezTo>
                    <a:pt x="4784" y="1067"/>
                    <a:pt x="3718" y="1"/>
                    <a:pt x="2392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34"/>
            <p:cNvSpPr/>
            <p:nvPr/>
          </p:nvSpPr>
          <p:spPr>
            <a:xfrm>
              <a:off x="1252322" y="1787154"/>
              <a:ext cx="127066" cy="200166"/>
            </a:xfrm>
            <a:custGeom>
              <a:avLst/>
              <a:gdLst/>
              <a:ahLst/>
              <a:cxnLst/>
              <a:rect l="l" t="t" r="r" b="b"/>
              <a:pathLst>
                <a:path w="37181" h="58571" extrusionOk="0">
                  <a:moveTo>
                    <a:pt x="8660" y="0"/>
                  </a:moveTo>
                  <a:cubicBezTo>
                    <a:pt x="1629" y="0"/>
                    <a:pt x="0" y="4728"/>
                    <a:pt x="1544" y="11842"/>
                  </a:cubicBezTo>
                  <a:cubicBezTo>
                    <a:pt x="12986" y="20374"/>
                    <a:pt x="27917" y="43213"/>
                    <a:pt x="37180" y="58571"/>
                  </a:cubicBezTo>
                  <a:lnTo>
                    <a:pt x="13946" y="674"/>
                  </a:lnTo>
                  <a:cubicBezTo>
                    <a:pt x="11921" y="217"/>
                    <a:pt x="10167" y="0"/>
                    <a:pt x="866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34"/>
            <p:cNvSpPr/>
            <p:nvPr/>
          </p:nvSpPr>
          <p:spPr>
            <a:xfrm>
              <a:off x="1413645" y="2029492"/>
              <a:ext cx="9583" cy="9531"/>
            </a:xfrm>
            <a:custGeom>
              <a:avLst/>
              <a:gdLst/>
              <a:ahLst/>
              <a:cxnLst/>
              <a:rect l="l" t="t" r="r" b="b"/>
              <a:pathLst>
                <a:path w="2804" h="2789" extrusionOk="0">
                  <a:moveTo>
                    <a:pt x="1402" y="1"/>
                  </a:moveTo>
                  <a:cubicBezTo>
                    <a:pt x="625" y="1"/>
                    <a:pt x="1" y="625"/>
                    <a:pt x="1" y="1387"/>
                  </a:cubicBezTo>
                  <a:cubicBezTo>
                    <a:pt x="1" y="2164"/>
                    <a:pt x="625" y="2789"/>
                    <a:pt x="1402" y="2789"/>
                  </a:cubicBezTo>
                  <a:cubicBezTo>
                    <a:pt x="2179" y="2789"/>
                    <a:pt x="2804" y="2164"/>
                    <a:pt x="2804" y="1387"/>
                  </a:cubicBezTo>
                  <a:cubicBezTo>
                    <a:pt x="2804" y="625"/>
                    <a:pt x="2179" y="1"/>
                    <a:pt x="1402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34"/>
            <p:cNvSpPr/>
            <p:nvPr/>
          </p:nvSpPr>
          <p:spPr>
            <a:xfrm>
              <a:off x="1163716" y="1851314"/>
              <a:ext cx="210880" cy="183598"/>
            </a:xfrm>
            <a:custGeom>
              <a:avLst/>
              <a:gdLst/>
              <a:ahLst/>
              <a:cxnLst/>
              <a:rect l="l" t="t" r="r" b="b"/>
              <a:pathLst>
                <a:path w="61706" h="53723" extrusionOk="0">
                  <a:moveTo>
                    <a:pt x="12219" y="0"/>
                  </a:moveTo>
                  <a:cubicBezTo>
                    <a:pt x="640" y="1996"/>
                    <a:pt x="0" y="7786"/>
                    <a:pt x="5013" y="15069"/>
                  </a:cubicBezTo>
                  <a:cubicBezTo>
                    <a:pt x="13057" y="26709"/>
                    <a:pt x="35652" y="42158"/>
                    <a:pt x="50888" y="51803"/>
                  </a:cubicBezTo>
                  <a:cubicBezTo>
                    <a:pt x="53661" y="52473"/>
                    <a:pt x="56205" y="53143"/>
                    <a:pt x="58430" y="53722"/>
                  </a:cubicBezTo>
                  <a:cubicBezTo>
                    <a:pt x="58628" y="53326"/>
                    <a:pt x="58841" y="52960"/>
                    <a:pt x="59070" y="52610"/>
                  </a:cubicBezTo>
                  <a:cubicBezTo>
                    <a:pt x="59451" y="52001"/>
                    <a:pt x="59877" y="51422"/>
                    <a:pt x="60334" y="50888"/>
                  </a:cubicBezTo>
                  <a:cubicBezTo>
                    <a:pt x="60776" y="50401"/>
                    <a:pt x="61233" y="49913"/>
                    <a:pt x="61706" y="49502"/>
                  </a:cubicBezTo>
                  <a:lnTo>
                    <a:pt x="12219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34"/>
            <p:cNvSpPr/>
            <p:nvPr/>
          </p:nvSpPr>
          <p:spPr>
            <a:xfrm>
              <a:off x="1371261" y="2046416"/>
              <a:ext cx="26557" cy="26557"/>
            </a:xfrm>
            <a:custGeom>
              <a:avLst/>
              <a:gdLst/>
              <a:ahLst/>
              <a:cxnLst/>
              <a:rect l="l" t="t" r="r" b="b"/>
              <a:pathLst>
                <a:path w="7771" h="7771" extrusionOk="0">
                  <a:moveTo>
                    <a:pt x="3886" y="0"/>
                  </a:moveTo>
                  <a:cubicBezTo>
                    <a:pt x="1753" y="0"/>
                    <a:pt x="1" y="1753"/>
                    <a:pt x="1" y="3886"/>
                  </a:cubicBezTo>
                  <a:cubicBezTo>
                    <a:pt x="1" y="6019"/>
                    <a:pt x="1753" y="7771"/>
                    <a:pt x="3886" y="7771"/>
                  </a:cubicBezTo>
                  <a:cubicBezTo>
                    <a:pt x="6049" y="7771"/>
                    <a:pt x="7771" y="6019"/>
                    <a:pt x="7771" y="3886"/>
                  </a:cubicBezTo>
                  <a:cubicBezTo>
                    <a:pt x="7771" y="1753"/>
                    <a:pt x="6049" y="0"/>
                    <a:pt x="388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34"/>
            <p:cNvSpPr/>
            <p:nvPr/>
          </p:nvSpPr>
          <p:spPr>
            <a:xfrm>
              <a:off x="1348508" y="1756414"/>
              <a:ext cx="62486" cy="256576"/>
            </a:xfrm>
            <a:custGeom>
              <a:avLst/>
              <a:gdLst/>
              <a:ahLst/>
              <a:cxnLst/>
              <a:rect l="l" t="t" r="r" b="b"/>
              <a:pathLst>
                <a:path w="18284" h="75077" extrusionOk="0">
                  <a:moveTo>
                    <a:pt x="9802" y="0"/>
                  </a:moveTo>
                  <a:cubicBezTo>
                    <a:pt x="5794" y="0"/>
                    <a:pt x="3561" y="3499"/>
                    <a:pt x="2545" y="9060"/>
                  </a:cubicBezTo>
                  <a:cubicBezTo>
                    <a:pt x="0" y="23016"/>
                    <a:pt x="5059" y="49999"/>
                    <a:pt x="9035" y="67566"/>
                  </a:cubicBezTo>
                  <a:cubicBezTo>
                    <a:pt x="9660" y="70339"/>
                    <a:pt x="10254" y="72868"/>
                    <a:pt x="10803" y="75077"/>
                  </a:cubicBezTo>
                  <a:cubicBezTo>
                    <a:pt x="11488" y="74742"/>
                    <a:pt x="12204" y="74437"/>
                    <a:pt x="12966" y="74193"/>
                  </a:cubicBezTo>
                  <a:cubicBezTo>
                    <a:pt x="13499" y="74026"/>
                    <a:pt x="14063" y="73873"/>
                    <a:pt x="14612" y="73767"/>
                  </a:cubicBezTo>
                  <a:cubicBezTo>
                    <a:pt x="15175" y="73645"/>
                    <a:pt x="15754" y="73569"/>
                    <a:pt x="16333" y="73523"/>
                  </a:cubicBezTo>
                  <a:cubicBezTo>
                    <a:pt x="16714" y="73508"/>
                    <a:pt x="17095" y="73492"/>
                    <a:pt x="17461" y="73492"/>
                  </a:cubicBezTo>
                  <a:cubicBezTo>
                    <a:pt x="17750" y="73492"/>
                    <a:pt x="18009" y="73492"/>
                    <a:pt x="18284" y="73523"/>
                  </a:cubicBezTo>
                  <a:lnTo>
                    <a:pt x="18284" y="3529"/>
                  </a:lnTo>
                  <a:cubicBezTo>
                    <a:pt x="14837" y="1093"/>
                    <a:pt x="12042" y="0"/>
                    <a:pt x="980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34"/>
            <p:cNvSpPr/>
            <p:nvPr/>
          </p:nvSpPr>
          <p:spPr>
            <a:xfrm>
              <a:off x="1132508" y="2086872"/>
              <a:ext cx="205122" cy="123601"/>
            </a:xfrm>
            <a:custGeom>
              <a:avLst/>
              <a:gdLst/>
              <a:ahLst/>
              <a:cxnLst/>
              <a:rect l="l" t="t" r="r" b="b"/>
              <a:pathLst>
                <a:path w="60021" h="36167" extrusionOk="0">
                  <a:moveTo>
                    <a:pt x="60020" y="1"/>
                  </a:moveTo>
                  <a:lnTo>
                    <a:pt x="2124" y="23235"/>
                  </a:lnTo>
                  <a:cubicBezTo>
                    <a:pt x="1" y="32584"/>
                    <a:pt x="3007" y="36166"/>
                    <a:pt x="8876" y="36166"/>
                  </a:cubicBezTo>
                  <a:cubicBezTo>
                    <a:pt x="10209" y="36166"/>
                    <a:pt x="11690" y="35982"/>
                    <a:pt x="13292" y="35637"/>
                  </a:cubicBezTo>
                  <a:cubicBezTo>
                    <a:pt x="21808" y="24195"/>
                    <a:pt x="44647" y="9264"/>
                    <a:pt x="6002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34"/>
            <p:cNvSpPr/>
            <p:nvPr/>
          </p:nvSpPr>
          <p:spPr>
            <a:xfrm>
              <a:off x="1344861" y="2102494"/>
              <a:ext cx="60664" cy="257307"/>
            </a:xfrm>
            <a:custGeom>
              <a:avLst/>
              <a:gdLst/>
              <a:ahLst/>
              <a:cxnLst/>
              <a:rect l="l" t="t" r="r" b="b"/>
              <a:pathLst>
                <a:path w="17751" h="75291" extrusionOk="0">
                  <a:moveTo>
                    <a:pt x="11824" y="0"/>
                  </a:moveTo>
                  <a:cubicBezTo>
                    <a:pt x="11245" y="2225"/>
                    <a:pt x="10575" y="4785"/>
                    <a:pt x="9904" y="7573"/>
                  </a:cubicBezTo>
                  <a:cubicBezTo>
                    <a:pt x="9889" y="7573"/>
                    <a:pt x="9889" y="7588"/>
                    <a:pt x="9889" y="7588"/>
                  </a:cubicBezTo>
                  <a:cubicBezTo>
                    <a:pt x="5593" y="25018"/>
                    <a:pt x="1" y="51726"/>
                    <a:pt x="2058" y="65820"/>
                  </a:cubicBezTo>
                  <a:cubicBezTo>
                    <a:pt x="2912" y="71630"/>
                    <a:pt x="5062" y="75291"/>
                    <a:pt x="9135" y="75291"/>
                  </a:cubicBezTo>
                  <a:cubicBezTo>
                    <a:pt x="11385" y="75291"/>
                    <a:pt x="14222" y="74174"/>
                    <a:pt x="17751" y="71685"/>
                  </a:cubicBezTo>
                  <a:lnTo>
                    <a:pt x="17751" y="1570"/>
                  </a:lnTo>
                  <a:cubicBezTo>
                    <a:pt x="17598" y="1570"/>
                    <a:pt x="17461" y="1570"/>
                    <a:pt x="17309" y="1555"/>
                  </a:cubicBezTo>
                  <a:cubicBezTo>
                    <a:pt x="16456" y="1463"/>
                    <a:pt x="15603" y="1356"/>
                    <a:pt x="14795" y="1143"/>
                  </a:cubicBezTo>
                  <a:cubicBezTo>
                    <a:pt x="14551" y="1082"/>
                    <a:pt x="14292" y="991"/>
                    <a:pt x="14033" y="915"/>
                  </a:cubicBezTo>
                  <a:cubicBezTo>
                    <a:pt x="13271" y="656"/>
                    <a:pt x="12525" y="366"/>
                    <a:pt x="1182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34"/>
            <p:cNvSpPr/>
            <p:nvPr/>
          </p:nvSpPr>
          <p:spPr>
            <a:xfrm>
              <a:off x="1100763" y="1752938"/>
              <a:ext cx="614938" cy="610109"/>
            </a:xfrm>
            <a:custGeom>
              <a:avLst/>
              <a:gdLst/>
              <a:ahLst/>
              <a:cxnLst/>
              <a:rect l="l" t="t" r="r" b="b"/>
              <a:pathLst>
                <a:path w="179938" h="178525" extrusionOk="0">
                  <a:moveTo>
                    <a:pt x="67064" y="4531"/>
                  </a:moveTo>
                  <a:cubicBezTo>
                    <a:pt x="67081" y="4531"/>
                    <a:pt x="67098" y="4531"/>
                    <a:pt x="67115" y="4531"/>
                  </a:cubicBezTo>
                  <a:cubicBezTo>
                    <a:pt x="69401" y="4561"/>
                    <a:pt x="71747" y="6481"/>
                    <a:pt x="74063" y="10260"/>
                  </a:cubicBezTo>
                  <a:cubicBezTo>
                    <a:pt x="72844" y="17390"/>
                    <a:pt x="72844" y="31803"/>
                    <a:pt x="78862" y="60690"/>
                  </a:cubicBezTo>
                  <a:lnTo>
                    <a:pt x="59025" y="11265"/>
                  </a:lnTo>
                  <a:cubicBezTo>
                    <a:pt x="59040" y="11235"/>
                    <a:pt x="59055" y="11219"/>
                    <a:pt x="59071" y="11189"/>
                  </a:cubicBezTo>
                  <a:cubicBezTo>
                    <a:pt x="61870" y="6770"/>
                    <a:pt x="64550" y="4531"/>
                    <a:pt x="67064" y="4531"/>
                  </a:cubicBezTo>
                  <a:close/>
                  <a:moveTo>
                    <a:pt x="114438" y="5262"/>
                  </a:moveTo>
                  <a:cubicBezTo>
                    <a:pt x="116952" y="5277"/>
                    <a:pt x="119618" y="7471"/>
                    <a:pt x="122345" y="11798"/>
                  </a:cubicBezTo>
                  <a:cubicBezTo>
                    <a:pt x="122361" y="11814"/>
                    <a:pt x="122376" y="11829"/>
                    <a:pt x="122391" y="11844"/>
                  </a:cubicBezTo>
                  <a:lnTo>
                    <a:pt x="101442" y="60873"/>
                  </a:lnTo>
                  <a:cubicBezTo>
                    <a:pt x="105479" y="43276"/>
                    <a:pt x="109090" y="22631"/>
                    <a:pt x="107445" y="10610"/>
                  </a:cubicBezTo>
                  <a:cubicBezTo>
                    <a:pt x="109791" y="7060"/>
                    <a:pt x="112137" y="5262"/>
                    <a:pt x="114408" y="5262"/>
                  </a:cubicBezTo>
                  <a:close/>
                  <a:moveTo>
                    <a:pt x="128569" y="11527"/>
                  </a:moveTo>
                  <a:cubicBezTo>
                    <a:pt x="130917" y="11527"/>
                    <a:pt x="132641" y="12077"/>
                    <a:pt x="133711" y="13185"/>
                  </a:cubicBezTo>
                  <a:cubicBezTo>
                    <a:pt x="135311" y="14830"/>
                    <a:pt x="135601" y="17847"/>
                    <a:pt x="134549" y="22174"/>
                  </a:cubicBezTo>
                  <a:cubicBezTo>
                    <a:pt x="128668" y="26333"/>
                    <a:pt x="118491" y="36511"/>
                    <a:pt x="102341" y="61132"/>
                  </a:cubicBezTo>
                  <a:lnTo>
                    <a:pt x="123244" y="12210"/>
                  </a:lnTo>
                  <a:cubicBezTo>
                    <a:pt x="123275" y="12210"/>
                    <a:pt x="123305" y="12210"/>
                    <a:pt x="123336" y="12195"/>
                  </a:cubicBezTo>
                  <a:cubicBezTo>
                    <a:pt x="125327" y="11750"/>
                    <a:pt x="127075" y="11527"/>
                    <a:pt x="128569" y="11527"/>
                  </a:cubicBezTo>
                  <a:close/>
                  <a:moveTo>
                    <a:pt x="52978" y="10942"/>
                  </a:moveTo>
                  <a:cubicBezTo>
                    <a:pt x="54442" y="10942"/>
                    <a:pt x="56146" y="11161"/>
                    <a:pt x="58080" y="11600"/>
                  </a:cubicBezTo>
                  <a:lnTo>
                    <a:pt x="58156" y="11600"/>
                  </a:lnTo>
                  <a:lnTo>
                    <a:pt x="78039" y="61147"/>
                  </a:lnTo>
                  <a:cubicBezTo>
                    <a:pt x="74367" y="55312"/>
                    <a:pt x="69919" y="48502"/>
                    <a:pt x="65272" y="42118"/>
                  </a:cubicBezTo>
                  <a:cubicBezTo>
                    <a:pt x="58065" y="32214"/>
                    <a:pt x="51834" y="25236"/>
                    <a:pt x="46729" y="21336"/>
                  </a:cubicBezTo>
                  <a:cubicBezTo>
                    <a:pt x="45876" y="17131"/>
                    <a:pt x="46257" y="14175"/>
                    <a:pt x="47887" y="12560"/>
                  </a:cubicBezTo>
                  <a:cubicBezTo>
                    <a:pt x="48976" y="11481"/>
                    <a:pt x="50683" y="10942"/>
                    <a:pt x="52978" y="10942"/>
                  </a:cubicBezTo>
                  <a:close/>
                  <a:moveTo>
                    <a:pt x="82295" y="1948"/>
                  </a:moveTo>
                  <a:cubicBezTo>
                    <a:pt x="84414" y="1948"/>
                    <a:pt x="87076" y="3068"/>
                    <a:pt x="90228" y="5308"/>
                  </a:cubicBezTo>
                  <a:cubicBezTo>
                    <a:pt x="90259" y="5323"/>
                    <a:pt x="90289" y="5338"/>
                    <a:pt x="90304" y="5338"/>
                  </a:cubicBezTo>
                  <a:lnTo>
                    <a:pt x="90304" y="73580"/>
                  </a:lnTo>
                  <a:lnTo>
                    <a:pt x="89954" y="73580"/>
                  </a:lnTo>
                  <a:cubicBezTo>
                    <a:pt x="89512" y="73580"/>
                    <a:pt x="89101" y="73595"/>
                    <a:pt x="88781" y="73610"/>
                  </a:cubicBezTo>
                  <a:cubicBezTo>
                    <a:pt x="88354" y="73641"/>
                    <a:pt x="87927" y="73687"/>
                    <a:pt x="87470" y="73763"/>
                  </a:cubicBezTo>
                  <a:lnTo>
                    <a:pt x="84804" y="44601"/>
                  </a:lnTo>
                  <a:cubicBezTo>
                    <a:pt x="84776" y="44374"/>
                    <a:pt x="84575" y="44187"/>
                    <a:pt x="84351" y="44187"/>
                  </a:cubicBezTo>
                  <a:cubicBezTo>
                    <a:pt x="84335" y="44187"/>
                    <a:pt x="84318" y="44188"/>
                    <a:pt x="84301" y="44190"/>
                  </a:cubicBezTo>
                  <a:cubicBezTo>
                    <a:pt x="84042" y="44205"/>
                    <a:pt x="83859" y="44434"/>
                    <a:pt x="83875" y="44693"/>
                  </a:cubicBezTo>
                  <a:lnTo>
                    <a:pt x="86556" y="73946"/>
                  </a:lnTo>
                  <a:cubicBezTo>
                    <a:pt x="86114" y="74052"/>
                    <a:pt x="85642" y="74174"/>
                    <a:pt x="85185" y="74327"/>
                  </a:cubicBezTo>
                  <a:cubicBezTo>
                    <a:pt x="84743" y="74464"/>
                    <a:pt x="84332" y="74616"/>
                    <a:pt x="83920" y="74784"/>
                  </a:cubicBezTo>
                  <a:cubicBezTo>
                    <a:pt x="83448" y="72818"/>
                    <a:pt x="82945" y="70685"/>
                    <a:pt x="82427" y="68369"/>
                  </a:cubicBezTo>
                  <a:cubicBezTo>
                    <a:pt x="78893" y="52753"/>
                    <a:pt x="73362" y="24444"/>
                    <a:pt x="75952" y="10244"/>
                  </a:cubicBezTo>
                  <a:cubicBezTo>
                    <a:pt x="76760" y="5856"/>
                    <a:pt x="78268" y="3175"/>
                    <a:pt x="80431" y="2291"/>
                  </a:cubicBezTo>
                  <a:cubicBezTo>
                    <a:pt x="80996" y="2062"/>
                    <a:pt x="81618" y="1948"/>
                    <a:pt x="82295" y="1948"/>
                  </a:cubicBezTo>
                  <a:close/>
                  <a:moveTo>
                    <a:pt x="99370" y="1858"/>
                  </a:moveTo>
                  <a:cubicBezTo>
                    <a:pt x="100067" y="1858"/>
                    <a:pt x="100702" y="1982"/>
                    <a:pt x="101274" y="2230"/>
                  </a:cubicBezTo>
                  <a:cubicBezTo>
                    <a:pt x="103438" y="3160"/>
                    <a:pt x="104870" y="5948"/>
                    <a:pt x="105540" y="10519"/>
                  </a:cubicBezTo>
                  <a:cubicBezTo>
                    <a:pt x="106652" y="17984"/>
                    <a:pt x="106195" y="34073"/>
                    <a:pt x="97755" y="68354"/>
                  </a:cubicBezTo>
                  <a:cubicBezTo>
                    <a:pt x="97206" y="70579"/>
                    <a:pt x="96658" y="72772"/>
                    <a:pt x="96109" y="74845"/>
                  </a:cubicBezTo>
                  <a:cubicBezTo>
                    <a:pt x="95713" y="74677"/>
                    <a:pt x="95286" y="74525"/>
                    <a:pt x="94829" y="74357"/>
                  </a:cubicBezTo>
                  <a:cubicBezTo>
                    <a:pt x="94692" y="74311"/>
                    <a:pt x="94540" y="74266"/>
                    <a:pt x="94387" y="74220"/>
                  </a:cubicBezTo>
                  <a:cubicBezTo>
                    <a:pt x="94357" y="74205"/>
                    <a:pt x="94311" y="74205"/>
                    <a:pt x="94281" y="74189"/>
                  </a:cubicBezTo>
                  <a:lnTo>
                    <a:pt x="95804" y="55419"/>
                  </a:lnTo>
                  <a:cubicBezTo>
                    <a:pt x="95835" y="55160"/>
                    <a:pt x="95637" y="54931"/>
                    <a:pt x="95393" y="54916"/>
                  </a:cubicBezTo>
                  <a:cubicBezTo>
                    <a:pt x="95375" y="54914"/>
                    <a:pt x="95358" y="54913"/>
                    <a:pt x="95340" y="54913"/>
                  </a:cubicBezTo>
                  <a:cubicBezTo>
                    <a:pt x="95104" y="54913"/>
                    <a:pt x="94904" y="55101"/>
                    <a:pt x="94890" y="55343"/>
                  </a:cubicBezTo>
                  <a:lnTo>
                    <a:pt x="93367" y="73946"/>
                  </a:lnTo>
                  <a:cubicBezTo>
                    <a:pt x="92757" y="73824"/>
                    <a:pt x="92087" y="73717"/>
                    <a:pt x="91295" y="73641"/>
                  </a:cubicBezTo>
                  <a:lnTo>
                    <a:pt x="91234" y="73641"/>
                  </a:lnTo>
                  <a:lnTo>
                    <a:pt x="91234" y="5338"/>
                  </a:lnTo>
                  <a:cubicBezTo>
                    <a:pt x="91249" y="5323"/>
                    <a:pt x="91279" y="5308"/>
                    <a:pt x="91310" y="5293"/>
                  </a:cubicBezTo>
                  <a:cubicBezTo>
                    <a:pt x="94545" y="3009"/>
                    <a:pt x="97245" y="1858"/>
                    <a:pt x="99370" y="1858"/>
                  </a:cubicBezTo>
                  <a:close/>
                  <a:moveTo>
                    <a:pt x="18414" y="44054"/>
                  </a:moveTo>
                  <a:cubicBezTo>
                    <a:pt x="19704" y="44054"/>
                    <a:pt x="21196" y="44256"/>
                    <a:pt x="22885" y="44662"/>
                  </a:cubicBezTo>
                  <a:cubicBezTo>
                    <a:pt x="29848" y="54535"/>
                    <a:pt x="46745" y="66968"/>
                    <a:pt x="61889" y="76917"/>
                  </a:cubicBezTo>
                  <a:lnTo>
                    <a:pt x="12936" y="55998"/>
                  </a:lnTo>
                  <a:cubicBezTo>
                    <a:pt x="12936" y="55967"/>
                    <a:pt x="12936" y="55937"/>
                    <a:pt x="12921" y="55906"/>
                  </a:cubicBezTo>
                  <a:cubicBezTo>
                    <a:pt x="11763" y="50772"/>
                    <a:pt x="12098" y="47283"/>
                    <a:pt x="13896" y="45515"/>
                  </a:cubicBezTo>
                  <a:cubicBezTo>
                    <a:pt x="14897" y="44542"/>
                    <a:pt x="16411" y="44054"/>
                    <a:pt x="18414" y="44054"/>
                  </a:cubicBezTo>
                  <a:close/>
                  <a:moveTo>
                    <a:pt x="161797" y="45576"/>
                  </a:moveTo>
                  <a:cubicBezTo>
                    <a:pt x="163976" y="45576"/>
                    <a:pt x="165609" y="46108"/>
                    <a:pt x="166667" y="47176"/>
                  </a:cubicBezTo>
                  <a:cubicBezTo>
                    <a:pt x="168434" y="48974"/>
                    <a:pt x="168769" y="52402"/>
                    <a:pt x="167642" y="57384"/>
                  </a:cubicBezTo>
                  <a:cubicBezTo>
                    <a:pt x="167627" y="57399"/>
                    <a:pt x="167627" y="57430"/>
                    <a:pt x="167627" y="57445"/>
                  </a:cubicBezTo>
                  <a:lnTo>
                    <a:pt x="118125" y="77313"/>
                  </a:lnTo>
                  <a:cubicBezTo>
                    <a:pt x="143036" y="61696"/>
                    <a:pt x="153518" y="51777"/>
                    <a:pt x="157906" y="46018"/>
                  </a:cubicBezTo>
                  <a:cubicBezTo>
                    <a:pt x="159351" y="45724"/>
                    <a:pt x="160650" y="45576"/>
                    <a:pt x="161797" y="45576"/>
                  </a:cubicBezTo>
                  <a:close/>
                  <a:moveTo>
                    <a:pt x="38129" y="19420"/>
                  </a:moveTo>
                  <a:cubicBezTo>
                    <a:pt x="40082" y="19420"/>
                    <a:pt x="42497" y="20489"/>
                    <a:pt x="45328" y="22601"/>
                  </a:cubicBezTo>
                  <a:cubicBezTo>
                    <a:pt x="56968" y="31300"/>
                    <a:pt x="72417" y="55297"/>
                    <a:pt x="80645" y="68933"/>
                  </a:cubicBezTo>
                  <a:cubicBezTo>
                    <a:pt x="81193" y="71356"/>
                    <a:pt x="81726" y="73580"/>
                    <a:pt x="82214" y="75622"/>
                  </a:cubicBezTo>
                  <a:lnTo>
                    <a:pt x="82077" y="75713"/>
                  </a:lnTo>
                  <a:lnTo>
                    <a:pt x="67816" y="57308"/>
                  </a:lnTo>
                  <a:cubicBezTo>
                    <a:pt x="67727" y="57184"/>
                    <a:pt x="67592" y="57121"/>
                    <a:pt x="67452" y="57121"/>
                  </a:cubicBezTo>
                  <a:cubicBezTo>
                    <a:pt x="67352" y="57121"/>
                    <a:pt x="67250" y="57153"/>
                    <a:pt x="67161" y="57217"/>
                  </a:cubicBezTo>
                  <a:cubicBezTo>
                    <a:pt x="66963" y="57369"/>
                    <a:pt x="66932" y="57674"/>
                    <a:pt x="67085" y="57872"/>
                  </a:cubicBezTo>
                  <a:lnTo>
                    <a:pt x="81285" y="76216"/>
                  </a:lnTo>
                  <a:cubicBezTo>
                    <a:pt x="80751" y="76581"/>
                    <a:pt x="80279" y="76932"/>
                    <a:pt x="79852" y="77298"/>
                  </a:cubicBezTo>
                  <a:lnTo>
                    <a:pt x="79822" y="77328"/>
                  </a:lnTo>
                  <a:lnTo>
                    <a:pt x="31539" y="29030"/>
                  </a:lnTo>
                  <a:cubicBezTo>
                    <a:pt x="31539" y="29000"/>
                    <a:pt x="31554" y="28984"/>
                    <a:pt x="31554" y="28954"/>
                  </a:cubicBezTo>
                  <a:cubicBezTo>
                    <a:pt x="32453" y="23759"/>
                    <a:pt x="34084" y="20666"/>
                    <a:pt x="36430" y="19736"/>
                  </a:cubicBezTo>
                  <a:cubicBezTo>
                    <a:pt x="36950" y="19525"/>
                    <a:pt x="37517" y="19420"/>
                    <a:pt x="38129" y="19420"/>
                  </a:cubicBezTo>
                  <a:close/>
                  <a:moveTo>
                    <a:pt x="12571" y="56851"/>
                  </a:moveTo>
                  <a:lnTo>
                    <a:pt x="61554" y="77785"/>
                  </a:lnTo>
                  <a:cubicBezTo>
                    <a:pt x="40071" y="72833"/>
                    <a:pt x="26588" y="71386"/>
                    <a:pt x="18162" y="71386"/>
                  </a:cubicBezTo>
                  <a:cubicBezTo>
                    <a:pt x="15359" y="71386"/>
                    <a:pt x="13119" y="71554"/>
                    <a:pt x="11336" y="71797"/>
                  </a:cubicBezTo>
                  <a:cubicBezTo>
                    <a:pt x="7771" y="69436"/>
                    <a:pt x="5973" y="67074"/>
                    <a:pt x="5989" y="64789"/>
                  </a:cubicBezTo>
                  <a:cubicBezTo>
                    <a:pt x="5989" y="62275"/>
                    <a:pt x="8198" y="59609"/>
                    <a:pt x="12510" y="56897"/>
                  </a:cubicBezTo>
                  <a:cubicBezTo>
                    <a:pt x="12540" y="56881"/>
                    <a:pt x="12555" y="56866"/>
                    <a:pt x="12571" y="56851"/>
                  </a:cubicBezTo>
                  <a:close/>
                  <a:moveTo>
                    <a:pt x="167977" y="58314"/>
                  </a:moveTo>
                  <a:cubicBezTo>
                    <a:pt x="167992" y="58329"/>
                    <a:pt x="168023" y="58359"/>
                    <a:pt x="168053" y="58375"/>
                  </a:cubicBezTo>
                  <a:cubicBezTo>
                    <a:pt x="172487" y="61178"/>
                    <a:pt x="174727" y="63875"/>
                    <a:pt x="174696" y="66404"/>
                  </a:cubicBezTo>
                  <a:cubicBezTo>
                    <a:pt x="174681" y="68689"/>
                    <a:pt x="172746" y="71020"/>
                    <a:pt x="168983" y="73336"/>
                  </a:cubicBezTo>
                  <a:cubicBezTo>
                    <a:pt x="166784" y="72958"/>
                    <a:pt x="163881" y="72697"/>
                    <a:pt x="160057" y="72697"/>
                  </a:cubicBezTo>
                  <a:cubicBezTo>
                    <a:pt x="151561" y="72697"/>
                    <a:pt x="138520" y="73985"/>
                    <a:pt x="118567" y="78136"/>
                  </a:cubicBezTo>
                  <a:lnTo>
                    <a:pt x="167977" y="58314"/>
                  </a:lnTo>
                  <a:close/>
                  <a:moveTo>
                    <a:pt x="142851" y="20658"/>
                  </a:moveTo>
                  <a:cubicBezTo>
                    <a:pt x="143525" y="20658"/>
                    <a:pt x="144146" y="20777"/>
                    <a:pt x="144712" y="21016"/>
                  </a:cubicBezTo>
                  <a:cubicBezTo>
                    <a:pt x="147028" y="21991"/>
                    <a:pt x="148643" y="25038"/>
                    <a:pt x="149511" y="30066"/>
                  </a:cubicBezTo>
                  <a:cubicBezTo>
                    <a:pt x="149511" y="30097"/>
                    <a:pt x="149526" y="30127"/>
                    <a:pt x="149526" y="30158"/>
                  </a:cubicBezTo>
                  <a:lnTo>
                    <a:pt x="101244" y="78425"/>
                  </a:lnTo>
                  <a:cubicBezTo>
                    <a:pt x="100924" y="78090"/>
                    <a:pt x="100573" y="77755"/>
                    <a:pt x="100147" y="77374"/>
                  </a:cubicBezTo>
                  <a:cubicBezTo>
                    <a:pt x="99842" y="77099"/>
                    <a:pt x="99492" y="76825"/>
                    <a:pt x="99080" y="76536"/>
                  </a:cubicBezTo>
                  <a:lnTo>
                    <a:pt x="119755" y="51442"/>
                  </a:lnTo>
                  <a:cubicBezTo>
                    <a:pt x="119923" y="51244"/>
                    <a:pt x="119892" y="50955"/>
                    <a:pt x="119694" y="50802"/>
                  </a:cubicBezTo>
                  <a:cubicBezTo>
                    <a:pt x="119608" y="50729"/>
                    <a:pt x="119503" y="50694"/>
                    <a:pt x="119400" y="50694"/>
                  </a:cubicBezTo>
                  <a:cubicBezTo>
                    <a:pt x="119266" y="50694"/>
                    <a:pt x="119133" y="50752"/>
                    <a:pt x="119039" y="50863"/>
                  </a:cubicBezTo>
                  <a:lnTo>
                    <a:pt x="98318" y="76018"/>
                  </a:lnTo>
                  <a:cubicBezTo>
                    <a:pt x="98151" y="75911"/>
                    <a:pt x="97983" y="75804"/>
                    <a:pt x="97800" y="75698"/>
                  </a:cubicBezTo>
                  <a:cubicBezTo>
                    <a:pt x="98379" y="73550"/>
                    <a:pt x="98958" y="71279"/>
                    <a:pt x="99537" y="68948"/>
                  </a:cubicBezTo>
                  <a:cubicBezTo>
                    <a:pt x="108085" y="55419"/>
                    <a:pt x="124098" y="31651"/>
                    <a:pt x="135890" y="23500"/>
                  </a:cubicBezTo>
                  <a:cubicBezTo>
                    <a:pt x="138613" y="21609"/>
                    <a:pt x="140946" y="20658"/>
                    <a:pt x="142851" y="20658"/>
                  </a:cubicBezTo>
                  <a:close/>
                  <a:moveTo>
                    <a:pt x="30869" y="29685"/>
                  </a:moveTo>
                  <a:lnTo>
                    <a:pt x="79136" y="77937"/>
                  </a:lnTo>
                  <a:cubicBezTo>
                    <a:pt x="78786" y="78273"/>
                    <a:pt x="78435" y="78638"/>
                    <a:pt x="78055" y="79065"/>
                  </a:cubicBezTo>
                  <a:cubicBezTo>
                    <a:pt x="77704" y="79492"/>
                    <a:pt x="77354" y="79933"/>
                    <a:pt x="77034" y="80406"/>
                  </a:cubicBezTo>
                  <a:lnTo>
                    <a:pt x="48344" y="56561"/>
                  </a:lnTo>
                  <a:cubicBezTo>
                    <a:pt x="48256" y="56494"/>
                    <a:pt x="48150" y="56459"/>
                    <a:pt x="48044" y="56459"/>
                  </a:cubicBezTo>
                  <a:cubicBezTo>
                    <a:pt x="47913" y="56459"/>
                    <a:pt x="47782" y="56513"/>
                    <a:pt x="47689" y="56622"/>
                  </a:cubicBezTo>
                  <a:cubicBezTo>
                    <a:pt x="47522" y="56820"/>
                    <a:pt x="47552" y="57110"/>
                    <a:pt x="47750" y="57278"/>
                  </a:cubicBezTo>
                  <a:lnTo>
                    <a:pt x="76531" y="81183"/>
                  </a:lnTo>
                  <a:cubicBezTo>
                    <a:pt x="76485" y="81259"/>
                    <a:pt x="76440" y="81350"/>
                    <a:pt x="76394" y="81426"/>
                  </a:cubicBezTo>
                  <a:cubicBezTo>
                    <a:pt x="73926" y="80771"/>
                    <a:pt x="71762" y="80238"/>
                    <a:pt x="69675" y="79720"/>
                  </a:cubicBezTo>
                  <a:cubicBezTo>
                    <a:pt x="39797" y="60812"/>
                    <a:pt x="28462" y="49492"/>
                    <a:pt x="24196" y="43321"/>
                  </a:cubicBezTo>
                  <a:cubicBezTo>
                    <a:pt x="21666" y="39634"/>
                    <a:pt x="20828" y="36679"/>
                    <a:pt x="21743" y="34515"/>
                  </a:cubicBezTo>
                  <a:cubicBezTo>
                    <a:pt x="22718" y="32184"/>
                    <a:pt x="25765" y="30569"/>
                    <a:pt x="30793" y="29701"/>
                  </a:cubicBezTo>
                  <a:cubicBezTo>
                    <a:pt x="30823" y="29701"/>
                    <a:pt x="30854" y="29685"/>
                    <a:pt x="30869" y="29685"/>
                  </a:cubicBezTo>
                  <a:close/>
                  <a:moveTo>
                    <a:pt x="150181" y="30813"/>
                  </a:moveTo>
                  <a:cubicBezTo>
                    <a:pt x="150212" y="30813"/>
                    <a:pt x="150242" y="30828"/>
                    <a:pt x="150258" y="30828"/>
                  </a:cubicBezTo>
                  <a:cubicBezTo>
                    <a:pt x="155453" y="31727"/>
                    <a:pt x="158561" y="33357"/>
                    <a:pt x="159491" y="35704"/>
                  </a:cubicBezTo>
                  <a:cubicBezTo>
                    <a:pt x="160374" y="37897"/>
                    <a:pt x="159399" y="40899"/>
                    <a:pt x="156626" y="44632"/>
                  </a:cubicBezTo>
                  <a:cubicBezTo>
                    <a:pt x="152116" y="50696"/>
                    <a:pt x="140415" y="61742"/>
                    <a:pt x="110340" y="79933"/>
                  </a:cubicBezTo>
                  <a:cubicBezTo>
                    <a:pt x="108069" y="80436"/>
                    <a:pt x="105784" y="80969"/>
                    <a:pt x="103544" y="81518"/>
                  </a:cubicBezTo>
                  <a:cubicBezTo>
                    <a:pt x="103483" y="81411"/>
                    <a:pt x="103422" y="81320"/>
                    <a:pt x="103377" y="81213"/>
                  </a:cubicBezTo>
                  <a:lnTo>
                    <a:pt x="119679" y="68720"/>
                  </a:lnTo>
                  <a:cubicBezTo>
                    <a:pt x="119892" y="68552"/>
                    <a:pt x="119923" y="68263"/>
                    <a:pt x="119771" y="68065"/>
                  </a:cubicBezTo>
                  <a:cubicBezTo>
                    <a:pt x="119680" y="67946"/>
                    <a:pt x="119540" y="67882"/>
                    <a:pt x="119397" y="67882"/>
                  </a:cubicBezTo>
                  <a:cubicBezTo>
                    <a:pt x="119300" y="67882"/>
                    <a:pt x="119201" y="67912"/>
                    <a:pt x="119115" y="67973"/>
                  </a:cubicBezTo>
                  <a:lnTo>
                    <a:pt x="102874" y="80436"/>
                  </a:lnTo>
                  <a:cubicBezTo>
                    <a:pt x="102600" y="80040"/>
                    <a:pt x="102280" y="79629"/>
                    <a:pt x="101914" y="79172"/>
                  </a:cubicBezTo>
                  <a:cubicBezTo>
                    <a:pt x="101884" y="79156"/>
                    <a:pt x="101868" y="79141"/>
                    <a:pt x="101853" y="79111"/>
                  </a:cubicBezTo>
                  <a:lnTo>
                    <a:pt x="150181" y="30813"/>
                  </a:lnTo>
                  <a:close/>
                  <a:moveTo>
                    <a:pt x="18084" y="73251"/>
                  </a:moveTo>
                  <a:cubicBezTo>
                    <a:pt x="33256" y="73251"/>
                    <a:pt x="55809" y="78205"/>
                    <a:pt x="69081" y="81487"/>
                  </a:cubicBezTo>
                  <a:cubicBezTo>
                    <a:pt x="71107" y="81990"/>
                    <a:pt x="73194" y="82508"/>
                    <a:pt x="75556" y="83133"/>
                  </a:cubicBezTo>
                  <a:cubicBezTo>
                    <a:pt x="75388" y="83529"/>
                    <a:pt x="75236" y="83956"/>
                    <a:pt x="75084" y="84413"/>
                  </a:cubicBezTo>
                  <a:cubicBezTo>
                    <a:pt x="75007" y="84657"/>
                    <a:pt x="74931" y="84916"/>
                    <a:pt x="74855" y="85190"/>
                  </a:cubicBezTo>
                  <a:lnTo>
                    <a:pt x="52504" y="82127"/>
                  </a:lnTo>
                  <a:cubicBezTo>
                    <a:pt x="52479" y="82123"/>
                    <a:pt x="52453" y="82120"/>
                    <a:pt x="52428" y="82120"/>
                  </a:cubicBezTo>
                  <a:cubicBezTo>
                    <a:pt x="52212" y="82120"/>
                    <a:pt x="52013" y="82291"/>
                    <a:pt x="51986" y="82523"/>
                  </a:cubicBezTo>
                  <a:cubicBezTo>
                    <a:pt x="51955" y="82767"/>
                    <a:pt x="52123" y="83011"/>
                    <a:pt x="52382" y="83041"/>
                  </a:cubicBezTo>
                  <a:lnTo>
                    <a:pt x="74642" y="86104"/>
                  </a:lnTo>
                  <a:cubicBezTo>
                    <a:pt x="74505" y="86713"/>
                    <a:pt x="74428" y="87323"/>
                    <a:pt x="74383" y="87947"/>
                  </a:cubicBezTo>
                  <a:cubicBezTo>
                    <a:pt x="74383" y="87963"/>
                    <a:pt x="74383" y="87978"/>
                    <a:pt x="74383" y="87993"/>
                  </a:cubicBezTo>
                  <a:lnTo>
                    <a:pt x="6065" y="87993"/>
                  </a:lnTo>
                  <a:cubicBezTo>
                    <a:pt x="6050" y="87978"/>
                    <a:pt x="6034" y="87947"/>
                    <a:pt x="6019" y="87932"/>
                  </a:cubicBezTo>
                  <a:cubicBezTo>
                    <a:pt x="2987" y="83620"/>
                    <a:pt x="1951" y="80269"/>
                    <a:pt x="2941" y="77953"/>
                  </a:cubicBezTo>
                  <a:cubicBezTo>
                    <a:pt x="3871" y="75789"/>
                    <a:pt x="6674" y="74357"/>
                    <a:pt x="11245" y="73687"/>
                  </a:cubicBezTo>
                  <a:cubicBezTo>
                    <a:pt x="13273" y="73386"/>
                    <a:pt x="15578" y="73251"/>
                    <a:pt x="18084" y="73251"/>
                  </a:cubicBezTo>
                  <a:close/>
                  <a:moveTo>
                    <a:pt x="160012" y="74548"/>
                  </a:moveTo>
                  <a:cubicBezTo>
                    <a:pt x="163919" y="74548"/>
                    <a:pt x="166832" y="74828"/>
                    <a:pt x="168998" y="75225"/>
                  </a:cubicBezTo>
                  <a:cubicBezTo>
                    <a:pt x="173386" y="76033"/>
                    <a:pt x="176052" y="77557"/>
                    <a:pt x="176936" y="79720"/>
                  </a:cubicBezTo>
                  <a:cubicBezTo>
                    <a:pt x="177880" y="82051"/>
                    <a:pt x="176860" y="85342"/>
                    <a:pt x="173919" y="89517"/>
                  </a:cubicBezTo>
                  <a:cubicBezTo>
                    <a:pt x="173904" y="89532"/>
                    <a:pt x="173889" y="89562"/>
                    <a:pt x="173873" y="89578"/>
                  </a:cubicBezTo>
                  <a:lnTo>
                    <a:pt x="105555" y="89578"/>
                  </a:lnTo>
                  <a:cubicBezTo>
                    <a:pt x="105555" y="89456"/>
                    <a:pt x="105555" y="89334"/>
                    <a:pt x="105555" y="89212"/>
                  </a:cubicBezTo>
                  <a:cubicBezTo>
                    <a:pt x="105555" y="88785"/>
                    <a:pt x="105540" y="88389"/>
                    <a:pt x="105525" y="88039"/>
                  </a:cubicBezTo>
                  <a:cubicBezTo>
                    <a:pt x="105494" y="87628"/>
                    <a:pt x="105449" y="87216"/>
                    <a:pt x="105373" y="86774"/>
                  </a:cubicBezTo>
                  <a:lnTo>
                    <a:pt x="140674" y="83041"/>
                  </a:lnTo>
                  <a:cubicBezTo>
                    <a:pt x="140933" y="83011"/>
                    <a:pt x="141116" y="82782"/>
                    <a:pt x="141086" y="82539"/>
                  </a:cubicBezTo>
                  <a:cubicBezTo>
                    <a:pt x="141056" y="82290"/>
                    <a:pt x="140844" y="82111"/>
                    <a:pt x="140611" y="82111"/>
                  </a:cubicBezTo>
                  <a:cubicBezTo>
                    <a:pt x="140602" y="82111"/>
                    <a:pt x="140592" y="82112"/>
                    <a:pt x="140583" y="82112"/>
                  </a:cubicBezTo>
                  <a:lnTo>
                    <a:pt x="105205" y="85860"/>
                  </a:lnTo>
                  <a:cubicBezTo>
                    <a:pt x="105098" y="85434"/>
                    <a:pt x="104992" y="84976"/>
                    <a:pt x="104839" y="84519"/>
                  </a:cubicBezTo>
                  <a:cubicBezTo>
                    <a:pt x="104717" y="84078"/>
                    <a:pt x="104550" y="83636"/>
                    <a:pt x="104382" y="83224"/>
                  </a:cubicBezTo>
                  <a:cubicBezTo>
                    <a:pt x="106531" y="82691"/>
                    <a:pt x="108725" y="82188"/>
                    <a:pt x="110888" y="81701"/>
                  </a:cubicBezTo>
                  <a:lnTo>
                    <a:pt x="110903" y="81701"/>
                  </a:lnTo>
                  <a:cubicBezTo>
                    <a:pt x="135374" y="76175"/>
                    <a:pt x="150586" y="74548"/>
                    <a:pt x="160012" y="74548"/>
                  </a:cubicBezTo>
                  <a:close/>
                  <a:moveTo>
                    <a:pt x="89954" y="75439"/>
                  </a:moveTo>
                  <a:cubicBezTo>
                    <a:pt x="90228" y="75439"/>
                    <a:pt x="90457" y="75439"/>
                    <a:pt x="90655" y="75469"/>
                  </a:cubicBezTo>
                  <a:cubicBezTo>
                    <a:pt x="90731" y="75477"/>
                    <a:pt x="90807" y="75477"/>
                    <a:pt x="90883" y="75477"/>
                  </a:cubicBezTo>
                  <a:cubicBezTo>
                    <a:pt x="90959" y="75477"/>
                    <a:pt x="91036" y="75477"/>
                    <a:pt x="91112" y="75484"/>
                  </a:cubicBezTo>
                  <a:cubicBezTo>
                    <a:pt x="92072" y="75591"/>
                    <a:pt x="92833" y="75713"/>
                    <a:pt x="93489" y="75881"/>
                  </a:cubicBezTo>
                  <a:cubicBezTo>
                    <a:pt x="93610" y="75926"/>
                    <a:pt x="93732" y="75957"/>
                    <a:pt x="93854" y="76003"/>
                  </a:cubicBezTo>
                  <a:cubicBezTo>
                    <a:pt x="93991" y="76033"/>
                    <a:pt x="94113" y="76079"/>
                    <a:pt x="94235" y="76124"/>
                  </a:cubicBezTo>
                  <a:cubicBezTo>
                    <a:pt x="95027" y="76383"/>
                    <a:pt x="95698" y="76673"/>
                    <a:pt x="96292" y="76993"/>
                  </a:cubicBezTo>
                  <a:cubicBezTo>
                    <a:pt x="96840" y="77267"/>
                    <a:pt x="97237" y="77511"/>
                    <a:pt x="97602" y="77755"/>
                  </a:cubicBezTo>
                  <a:cubicBezTo>
                    <a:pt x="98151" y="78120"/>
                    <a:pt x="98562" y="78440"/>
                    <a:pt x="98928" y="78775"/>
                  </a:cubicBezTo>
                  <a:cubicBezTo>
                    <a:pt x="99446" y="79233"/>
                    <a:pt x="99857" y="79629"/>
                    <a:pt x="100192" y="80025"/>
                  </a:cubicBezTo>
                  <a:cubicBezTo>
                    <a:pt x="100208" y="80055"/>
                    <a:pt x="100223" y="80070"/>
                    <a:pt x="100238" y="80086"/>
                  </a:cubicBezTo>
                  <a:cubicBezTo>
                    <a:pt x="100314" y="80147"/>
                    <a:pt x="100390" y="80238"/>
                    <a:pt x="100497" y="80360"/>
                  </a:cubicBezTo>
                  <a:cubicBezTo>
                    <a:pt x="100969" y="80939"/>
                    <a:pt x="101320" y="81411"/>
                    <a:pt x="101609" y="81884"/>
                  </a:cubicBezTo>
                  <a:cubicBezTo>
                    <a:pt x="101838" y="82249"/>
                    <a:pt x="102066" y="82645"/>
                    <a:pt x="102249" y="83011"/>
                  </a:cubicBezTo>
                  <a:cubicBezTo>
                    <a:pt x="102584" y="83666"/>
                    <a:pt x="102859" y="84337"/>
                    <a:pt x="103072" y="85068"/>
                  </a:cubicBezTo>
                  <a:cubicBezTo>
                    <a:pt x="103240" y="85601"/>
                    <a:pt x="103377" y="86104"/>
                    <a:pt x="103468" y="86591"/>
                  </a:cubicBezTo>
                  <a:cubicBezTo>
                    <a:pt x="103575" y="87155"/>
                    <a:pt x="103651" y="87673"/>
                    <a:pt x="103681" y="88176"/>
                  </a:cubicBezTo>
                  <a:cubicBezTo>
                    <a:pt x="103712" y="88481"/>
                    <a:pt x="103712" y="88831"/>
                    <a:pt x="103712" y="89212"/>
                  </a:cubicBezTo>
                  <a:cubicBezTo>
                    <a:pt x="103712" y="89471"/>
                    <a:pt x="103712" y="89715"/>
                    <a:pt x="103681" y="89928"/>
                  </a:cubicBezTo>
                  <a:cubicBezTo>
                    <a:pt x="103681" y="89959"/>
                    <a:pt x="103681" y="90004"/>
                    <a:pt x="103681" y="90050"/>
                  </a:cubicBezTo>
                  <a:cubicBezTo>
                    <a:pt x="103681" y="90157"/>
                    <a:pt x="103681" y="90279"/>
                    <a:pt x="103666" y="90370"/>
                  </a:cubicBezTo>
                  <a:cubicBezTo>
                    <a:pt x="103605" y="90995"/>
                    <a:pt x="103499" y="91741"/>
                    <a:pt x="103331" y="92442"/>
                  </a:cubicBezTo>
                  <a:cubicBezTo>
                    <a:pt x="103255" y="92792"/>
                    <a:pt x="103148" y="93143"/>
                    <a:pt x="103042" y="93478"/>
                  </a:cubicBezTo>
                  <a:cubicBezTo>
                    <a:pt x="102752" y="94286"/>
                    <a:pt x="102478" y="94971"/>
                    <a:pt x="102173" y="95535"/>
                  </a:cubicBezTo>
                  <a:cubicBezTo>
                    <a:pt x="101853" y="96144"/>
                    <a:pt x="101518" y="96678"/>
                    <a:pt x="101167" y="97165"/>
                  </a:cubicBezTo>
                  <a:cubicBezTo>
                    <a:pt x="100924" y="97500"/>
                    <a:pt x="100665" y="97820"/>
                    <a:pt x="100406" y="98140"/>
                  </a:cubicBezTo>
                  <a:cubicBezTo>
                    <a:pt x="100010" y="98597"/>
                    <a:pt x="99598" y="99024"/>
                    <a:pt x="99111" y="99451"/>
                  </a:cubicBezTo>
                  <a:cubicBezTo>
                    <a:pt x="99095" y="99466"/>
                    <a:pt x="99095" y="99481"/>
                    <a:pt x="99080" y="99496"/>
                  </a:cubicBezTo>
                  <a:cubicBezTo>
                    <a:pt x="98989" y="99588"/>
                    <a:pt x="98897" y="99679"/>
                    <a:pt x="98806" y="99740"/>
                  </a:cubicBezTo>
                  <a:cubicBezTo>
                    <a:pt x="98379" y="100106"/>
                    <a:pt x="97892" y="100456"/>
                    <a:pt x="97313" y="100822"/>
                  </a:cubicBezTo>
                  <a:cubicBezTo>
                    <a:pt x="96962" y="101035"/>
                    <a:pt x="96597" y="101264"/>
                    <a:pt x="96216" y="101462"/>
                  </a:cubicBezTo>
                  <a:cubicBezTo>
                    <a:pt x="95500" y="101812"/>
                    <a:pt x="94799" y="102102"/>
                    <a:pt x="94144" y="102315"/>
                  </a:cubicBezTo>
                  <a:cubicBezTo>
                    <a:pt x="93687" y="102452"/>
                    <a:pt x="93245" y="102574"/>
                    <a:pt x="92788" y="102665"/>
                  </a:cubicBezTo>
                  <a:cubicBezTo>
                    <a:pt x="92163" y="102787"/>
                    <a:pt x="91584" y="102863"/>
                    <a:pt x="91051" y="102909"/>
                  </a:cubicBezTo>
                  <a:cubicBezTo>
                    <a:pt x="90670" y="102940"/>
                    <a:pt x="90304" y="102955"/>
                    <a:pt x="89954" y="102955"/>
                  </a:cubicBezTo>
                  <a:cubicBezTo>
                    <a:pt x="89710" y="102955"/>
                    <a:pt x="89497" y="102955"/>
                    <a:pt x="89314" y="102940"/>
                  </a:cubicBezTo>
                  <a:cubicBezTo>
                    <a:pt x="89268" y="102924"/>
                    <a:pt x="89223" y="102924"/>
                    <a:pt x="89192" y="102924"/>
                  </a:cubicBezTo>
                  <a:cubicBezTo>
                    <a:pt x="89055" y="102924"/>
                    <a:pt x="88933" y="102924"/>
                    <a:pt x="88842" y="102909"/>
                  </a:cubicBezTo>
                  <a:cubicBezTo>
                    <a:pt x="88049" y="102833"/>
                    <a:pt x="87211" y="102726"/>
                    <a:pt x="86465" y="102528"/>
                  </a:cubicBezTo>
                  <a:cubicBezTo>
                    <a:pt x="86236" y="102467"/>
                    <a:pt x="85992" y="102391"/>
                    <a:pt x="85764" y="102315"/>
                  </a:cubicBezTo>
                  <a:cubicBezTo>
                    <a:pt x="84911" y="102025"/>
                    <a:pt x="84240" y="101751"/>
                    <a:pt x="83677" y="101462"/>
                  </a:cubicBezTo>
                  <a:cubicBezTo>
                    <a:pt x="83220" y="101218"/>
                    <a:pt x="82778" y="100959"/>
                    <a:pt x="82305" y="100654"/>
                  </a:cubicBezTo>
                  <a:cubicBezTo>
                    <a:pt x="81924" y="100410"/>
                    <a:pt x="81528" y="100106"/>
                    <a:pt x="81056" y="99710"/>
                  </a:cubicBezTo>
                  <a:cubicBezTo>
                    <a:pt x="80614" y="99329"/>
                    <a:pt x="80188" y="98917"/>
                    <a:pt x="79746" y="98445"/>
                  </a:cubicBezTo>
                  <a:cubicBezTo>
                    <a:pt x="79700" y="98384"/>
                    <a:pt x="79639" y="98323"/>
                    <a:pt x="79593" y="98262"/>
                  </a:cubicBezTo>
                  <a:cubicBezTo>
                    <a:pt x="79548" y="98232"/>
                    <a:pt x="79517" y="98186"/>
                    <a:pt x="79472" y="98140"/>
                  </a:cubicBezTo>
                  <a:cubicBezTo>
                    <a:pt x="78984" y="97546"/>
                    <a:pt x="78603" y="97028"/>
                    <a:pt x="78298" y="96510"/>
                  </a:cubicBezTo>
                  <a:cubicBezTo>
                    <a:pt x="78283" y="96495"/>
                    <a:pt x="78283" y="96480"/>
                    <a:pt x="78268" y="96464"/>
                  </a:cubicBezTo>
                  <a:cubicBezTo>
                    <a:pt x="78085" y="96205"/>
                    <a:pt x="77917" y="95916"/>
                    <a:pt x="77704" y="95489"/>
                  </a:cubicBezTo>
                  <a:cubicBezTo>
                    <a:pt x="77354" y="94804"/>
                    <a:pt x="77064" y="94133"/>
                    <a:pt x="76851" y="93478"/>
                  </a:cubicBezTo>
                  <a:cubicBezTo>
                    <a:pt x="76683" y="92930"/>
                    <a:pt x="76561" y="92503"/>
                    <a:pt x="76485" y="92107"/>
                  </a:cubicBezTo>
                  <a:cubicBezTo>
                    <a:pt x="76379" y="91558"/>
                    <a:pt x="76287" y="90979"/>
                    <a:pt x="76241" y="90324"/>
                  </a:cubicBezTo>
                  <a:cubicBezTo>
                    <a:pt x="76196" y="89928"/>
                    <a:pt x="76181" y="89562"/>
                    <a:pt x="76181" y="89212"/>
                  </a:cubicBezTo>
                  <a:cubicBezTo>
                    <a:pt x="76181" y="88983"/>
                    <a:pt x="76181" y="88770"/>
                    <a:pt x="76211" y="88587"/>
                  </a:cubicBezTo>
                  <a:cubicBezTo>
                    <a:pt x="76211" y="88542"/>
                    <a:pt x="76226" y="88496"/>
                    <a:pt x="76226" y="88465"/>
                  </a:cubicBezTo>
                  <a:cubicBezTo>
                    <a:pt x="76226" y="88344"/>
                    <a:pt x="76226" y="88237"/>
                    <a:pt x="76226" y="88146"/>
                  </a:cubicBezTo>
                  <a:cubicBezTo>
                    <a:pt x="76241" y="88130"/>
                    <a:pt x="76241" y="88115"/>
                    <a:pt x="76241" y="88100"/>
                  </a:cubicBezTo>
                  <a:cubicBezTo>
                    <a:pt x="76287" y="87384"/>
                    <a:pt x="76394" y="86683"/>
                    <a:pt x="76577" y="85997"/>
                  </a:cubicBezTo>
                  <a:cubicBezTo>
                    <a:pt x="76668" y="85632"/>
                    <a:pt x="76760" y="85296"/>
                    <a:pt x="76851" y="84992"/>
                  </a:cubicBezTo>
                  <a:cubicBezTo>
                    <a:pt x="77110" y="84215"/>
                    <a:pt x="77384" y="83544"/>
                    <a:pt x="77689" y="82935"/>
                  </a:cubicBezTo>
                  <a:cubicBezTo>
                    <a:pt x="77857" y="82584"/>
                    <a:pt x="78055" y="82249"/>
                    <a:pt x="78283" y="81884"/>
                  </a:cubicBezTo>
                  <a:cubicBezTo>
                    <a:pt x="78649" y="81320"/>
                    <a:pt x="79045" y="80771"/>
                    <a:pt x="79472" y="80284"/>
                  </a:cubicBezTo>
                  <a:cubicBezTo>
                    <a:pt x="79913" y="79766"/>
                    <a:pt x="80340" y="79324"/>
                    <a:pt x="80736" y="78989"/>
                  </a:cubicBezTo>
                  <a:cubicBezTo>
                    <a:pt x="80767" y="78974"/>
                    <a:pt x="80782" y="78958"/>
                    <a:pt x="80797" y="78943"/>
                  </a:cubicBezTo>
                  <a:cubicBezTo>
                    <a:pt x="80858" y="78882"/>
                    <a:pt x="80934" y="78821"/>
                    <a:pt x="81010" y="78745"/>
                  </a:cubicBezTo>
                  <a:lnTo>
                    <a:pt x="81071" y="78699"/>
                  </a:lnTo>
                  <a:cubicBezTo>
                    <a:pt x="81544" y="78303"/>
                    <a:pt x="82092" y="77892"/>
                    <a:pt x="82732" y="77465"/>
                  </a:cubicBezTo>
                  <a:lnTo>
                    <a:pt x="82762" y="77450"/>
                  </a:lnTo>
                  <a:cubicBezTo>
                    <a:pt x="83082" y="77267"/>
                    <a:pt x="83402" y="77084"/>
                    <a:pt x="83722" y="76917"/>
                  </a:cubicBezTo>
                  <a:cubicBezTo>
                    <a:pt x="84362" y="76581"/>
                    <a:pt x="85033" y="76307"/>
                    <a:pt x="85749" y="76094"/>
                  </a:cubicBezTo>
                  <a:cubicBezTo>
                    <a:pt x="86282" y="75926"/>
                    <a:pt x="86800" y="75789"/>
                    <a:pt x="87303" y="75683"/>
                  </a:cubicBezTo>
                  <a:cubicBezTo>
                    <a:pt x="87867" y="75576"/>
                    <a:pt x="88385" y="75500"/>
                    <a:pt x="88887" y="75469"/>
                  </a:cubicBezTo>
                  <a:cubicBezTo>
                    <a:pt x="89177" y="75454"/>
                    <a:pt x="89573" y="75439"/>
                    <a:pt x="89954" y="75439"/>
                  </a:cubicBezTo>
                  <a:close/>
                  <a:moveTo>
                    <a:pt x="74322" y="88923"/>
                  </a:moveTo>
                  <a:cubicBezTo>
                    <a:pt x="74322" y="89029"/>
                    <a:pt x="74322" y="89121"/>
                    <a:pt x="74322" y="89212"/>
                  </a:cubicBezTo>
                  <a:cubicBezTo>
                    <a:pt x="74322" y="89623"/>
                    <a:pt x="74337" y="90050"/>
                    <a:pt x="74383" y="90477"/>
                  </a:cubicBezTo>
                  <a:cubicBezTo>
                    <a:pt x="74428" y="91010"/>
                    <a:pt x="74489" y="91482"/>
                    <a:pt x="74566" y="91939"/>
                  </a:cubicBezTo>
                  <a:lnTo>
                    <a:pt x="44459" y="95520"/>
                  </a:lnTo>
                  <a:cubicBezTo>
                    <a:pt x="44200" y="95550"/>
                    <a:pt x="44017" y="95779"/>
                    <a:pt x="44048" y="96038"/>
                  </a:cubicBezTo>
                  <a:cubicBezTo>
                    <a:pt x="44078" y="96266"/>
                    <a:pt x="44276" y="96449"/>
                    <a:pt x="44520" y="96449"/>
                  </a:cubicBezTo>
                  <a:cubicBezTo>
                    <a:pt x="44536" y="96449"/>
                    <a:pt x="44551" y="96449"/>
                    <a:pt x="44566" y="96434"/>
                  </a:cubicBezTo>
                  <a:lnTo>
                    <a:pt x="74748" y="92853"/>
                  </a:lnTo>
                  <a:cubicBezTo>
                    <a:pt x="74840" y="93204"/>
                    <a:pt x="74931" y="93585"/>
                    <a:pt x="75084" y="94027"/>
                  </a:cubicBezTo>
                  <a:cubicBezTo>
                    <a:pt x="75205" y="94453"/>
                    <a:pt x="75373" y="94865"/>
                    <a:pt x="75556" y="95291"/>
                  </a:cubicBezTo>
                  <a:cubicBezTo>
                    <a:pt x="73834" y="95718"/>
                    <a:pt x="71777" y="96190"/>
                    <a:pt x="69096" y="96800"/>
                  </a:cubicBezTo>
                  <a:cubicBezTo>
                    <a:pt x="56352" y="99708"/>
                    <a:pt x="35101" y="103955"/>
                    <a:pt x="19952" y="103955"/>
                  </a:cubicBezTo>
                  <a:cubicBezTo>
                    <a:pt x="16609" y="103955"/>
                    <a:pt x="13563" y="103749"/>
                    <a:pt x="10971" y="103275"/>
                  </a:cubicBezTo>
                  <a:cubicBezTo>
                    <a:pt x="6583" y="102483"/>
                    <a:pt x="3901" y="100974"/>
                    <a:pt x="3018" y="98795"/>
                  </a:cubicBezTo>
                  <a:cubicBezTo>
                    <a:pt x="2058" y="96464"/>
                    <a:pt x="3079" y="93173"/>
                    <a:pt x="6019" y="88999"/>
                  </a:cubicBezTo>
                  <a:cubicBezTo>
                    <a:pt x="6050" y="88968"/>
                    <a:pt x="6050" y="88953"/>
                    <a:pt x="6065" y="88923"/>
                  </a:cubicBezTo>
                  <a:close/>
                  <a:moveTo>
                    <a:pt x="173873" y="90507"/>
                  </a:moveTo>
                  <a:cubicBezTo>
                    <a:pt x="173889" y="90538"/>
                    <a:pt x="173904" y="90553"/>
                    <a:pt x="173919" y="90583"/>
                  </a:cubicBezTo>
                  <a:cubicBezTo>
                    <a:pt x="176951" y="94880"/>
                    <a:pt x="177987" y="98232"/>
                    <a:pt x="176982" y="100548"/>
                  </a:cubicBezTo>
                  <a:cubicBezTo>
                    <a:pt x="176052" y="102711"/>
                    <a:pt x="173264" y="104158"/>
                    <a:pt x="168678" y="104829"/>
                  </a:cubicBezTo>
                  <a:cubicBezTo>
                    <a:pt x="166906" y="105089"/>
                    <a:pt x="164650" y="105261"/>
                    <a:pt x="161784" y="105261"/>
                  </a:cubicBezTo>
                  <a:cubicBezTo>
                    <a:pt x="152550" y="105261"/>
                    <a:pt x="136980" y="103469"/>
                    <a:pt x="110842" y="97028"/>
                  </a:cubicBezTo>
                  <a:cubicBezTo>
                    <a:pt x="108938" y="96556"/>
                    <a:pt x="107094" y="96083"/>
                    <a:pt x="105479" y="95657"/>
                  </a:cubicBezTo>
                  <a:cubicBezTo>
                    <a:pt x="105083" y="95565"/>
                    <a:pt x="104687" y="95459"/>
                    <a:pt x="104291" y="95367"/>
                  </a:cubicBezTo>
                  <a:cubicBezTo>
                    <a:pt x="104458" y="94971"/>
                    <a:pt x="104626" y="94529"/>
                    <a:pt x="104778" y="94072"/>
                  </a:cubicBezTo>
                  <a:cubicBezTo>
                    <a:pt x="104870" y="93798"/>
                    <a:pt x="104961" y="93524"/>
                    <a:pt x="105037" y="93250"/>
                  </a:cubicBezTo>
                  <a:lnTo>
                    <a:pt x="127998" y="96388"/>
                  </a:lnTo>
                  <a:lnTo>
                    <a:pt x="128059" y="96388"/>
                  </a:lnTo>
                  <a:cubicBezTo>
                    <a:pt x="128287" y="96388"/>
                    <a:pt x="128486" y="96221"/>
                    <a:pt x="128516" y="95992"/>
                  </a:cubicBezTo>
                  <a:cubicBezTo>
                    <a:pt x="128562" y="95733"/>
                    <a:pt x="128379" y="95504"/>
                    <a:pt x="128120" y="95474"/>
                  </a:cubicBezTo>
                  <a:lnTo>
                    <a:pt x="105251" y="92335"/>
                  </a:lnTo>
                  <a:cubicBezTo>
                    <a:pt x="105373" y="91711"/>
                    <a:pt x="105449" y="91117"/>
                    <a:pt x="105510" y="90583"/>
                  </a:cubicBezTo>
                  <a:cubicBezTo>
                    <a:pt x="105510" y="90553"/>
                    <a:pt x="105510" y="90538"/>
                    <a:pt x="105510" y="90507"/>
                  </a:cubicBezTo>
                  <a:close/>
                  <a:moveTo>
                    <a:pt x="61402" y="100380"/>
                  </a:moveTo>
                  <a:lnTo>
                    <a:pt x="11976" y="120217"/>
                  </a:lnTo>
                  <a:cubicBezTo>
                    <a:pt x="11961" y="120202"/>
                    <a:pt x="11931" y="120171"/>
                    <a:pt x="11900" y="120156"/>
                  </a:cubicBezTo>
                  <a:cubicBezTo>
                    <a:pt x="7451" y="117338"/>
                    <a:pt x="5212" y="114641"/>
                    <a:pt x="5242" y="112112"/>
                  </a:cubicBezTo>
                  <a:cubicBezTo>
                    <a:pt x="5272" y="109811"/>
                    <a:pt x="7207" y="107480"/>
                    <a:pt x="10986" y="105164"/>
                  </a:cubicBezTo>
                  <a:cubicBezTo>
                    <a:pt x="13591" y="105606"/>
                    <a:pt x="16593" y="105804"/>
                    <a:pt x="19884" y="105804"/>
                  </a:cubicBezTo>
                  <a:cubicBezTo>
                    <a:pt x="32362" y="105804"/>
                    <a:pt x="48786" y="103001"/>
                    <a:pt x="61402" y="100380"/>
                  </a:cubicBezTo>
                  <a:close/>
                  <a:moveTo>
                    <a:pt x="118323" y="100715"/>
                  </a:moveTo>
                  <a:lnTo>
                    <a:pt x="118323" y="100715"/>
                  </a:lnTo>
                  <a:cubicBezTo>
                    <a:pt x="139947" y="105665"/>
                    <a:pt x="153469" y="107109"/>
                    <a:pt x="161878" y="107109"/>
                  </a:cubicBezTo>
                  <a:cubicBezTo>
                    <a:pt x="164625" y="107109"/>
                    <a:pt x="166827" y="106954"/>
                    <a:pt x="168587" y="106718"/>
                  </a:cubicBezTo>
                  <a:cubicBezTo>
                    <a:pt x="172167" y="109080"/>
                    <a:pt x="173965" y="111441"/>
                    <a:pt x="173965" y="113727"/>
                  </a:cubicBezTo>
                  <a:cubicBezTo>
                    <a:pt x="173950" y="116241"/>
                    <a:pt x="171740" y="118892"/>
                    <a:pt x="167429" y="121619"/>
                  </a:cubicBezTo>
                  <a:cubicBezTo>
                    <a:pt x="167398" y="121634"/>
                    <a:pt x="167383" y="121649"/>
                    <a:pt x="167368" y="121665"/>
                  </a:cubicBezTo>
                  <a:lnTo>
                    <a:pt x="118323" y="100715"/>
                  </a:lnTo>
                  <a:close/>
                  <a:moveTo>
                    <a:pt x="61844" y="101203"/>
                  </a:moveTo>
                  <a:cubicBezTo>
                    <a:pt x="36948" y="116789"/>
                    <a:pt x="26450" y="126723"/>
                    <a:pt x="22062" y="132513"/>
                  </a:cubicBezTo>
                  <a:cubicBezTo>
                    <a:pt x="20615" y="132805"/>
                    <a:pt x="19319" y="132951"/>
                    <a:pt x="18174" y="132951"/>
                  </a:cubicBezTo>
                  <a:cubicBezTo>
                    <a:pt x="15981" y="132951"/>
                    <a:pt x="14348" y="132416"/>
                    <a:pt x="13287" y="131355"/>
                  </a:cubicBezTo>
                  <a:cubicBezTo>
                    <a:pt x="11519" y="129557"/>
                    <a:pt x="11184" y="126129"/>
                    <a:pt x="12327" y="121147"/>
                  </a:cubicBezTo>
                  <a:cubicBezTo>
                    <a:pt x="12327" y="121131"/>
                    <a:pt x="12327" y="121101"/>
                    <a:pt x="12327" y="121070"/>
                  </a:cubicBezTo>
                  <a:lnTo>
                    <a:pt x="61844" y="101203"/>
                  </a:lnTo>
                  <a:close/>
                  <a:moveTo>
                    <a:pt x="118064" y="101614"/>
                  </a:moveTo>
                  <a:lnTo>
                    <a:pt x="167002" y="122518"/>
                  </a:lnTo>
                  <a:cubicBezTo>
                    <a:pt x="167002" y="122548"/>
                    <a:pt x="167002" y="122579"/>
                    <a:pt x="167017" y="122609"/>
                  </a:cubicBezTo>
                  <a:cubicBezTo>
                    <a:pt x="168175" y="127744"/>
                    <a:pt x="167840" y="131233"/>
                    <a:pt x="166042" y="132985"/>
                  </a:cubicBezTo>
                  <a:cubicBezTo>
                    <a:pt x="165044" y="133964"/>
                    <a:pt x="163542" y="134451"/>
                    <a:pt x="161549" y="134451"/>
                  </a:cubicBezTo>
                  <a:cubicBezTo>
                    <a:pt x="160256" y="134451"/>
                    <a:pt x="158756" y="134246"/>
                    <a:pt x="157053" y="133838"/>
                  </a:cubicBezTo>
                  <a:cubicBezTo>
                    <a:pt x="152893" y="127957"/>
                    <a:pt x="142731" y="117779"/>
                    <a:pt x="118064" y="101614"/>
                  </a:cubicBezTo>
                  <a:close/>
                  <a:moveTo>
                    <a:pt x="76409" y="96998"/>
                  </a:moveTo>
                  <a:cubicBezTo>
                    <a:pt x="76440" y="97059"/>
                    <a:pt x="76470" y="97104"/>
                    <a:pt x="76501" y="97165"/>
                  </a:cubicBezTo>
                  <a:lnTo>
                    <a:pt x="58674" y="110588"/>
                  </a:lnTo>
                  <a:cubicBezTo>
                    <a:pt x="58461" y="110756"/>
                    <a:pt x="58431" y="111045"/>
                    <a:pt x="58583" y="111243"/>
                  </a:cubicBezTo>
                  <a:cubicBezTo>
                    <a:pt x="58674" y="111365"/>
                    <a:pt x="58812" y="111426"/>
                    <a:pt x="58949" y="111426"/>
                  </a:cubicBezTo>
                  <a:cubicBezTo>
                    <a:pt x="59040" y="111426"/>
                    <a:pt x="59147" y="111396"/>
                    <a:pt x="59223" y="111335"/>
                  </a:cubicBezTo>
                  <a:lnTo>
                    <a:pt x="77003" y="97957"/>
                  </a:lnTo>
                  <a:cubicBezTo>
                    <a:pt x="77293" y="98399"/>
                    <a:pt x="77643" y="98841"/>
                    <a:pt x="78055" y="99344"/>
                  </a:cubicBezTo>
                  <a:cubicBezTo>
                    <a:pt x="78055" y="99344"/>
                    <a:pt x="78070" y="99359"/>
                    <a:pt x="78085" y="99374"/>
                  </a:cubicBezTo>
                  <a:lnTo>
                    <a:pt x="29757" y="147703"/>
                  </a:lnTo>
                  <a:cubicBezTo>
                    <a:pt x="29726" y="147687"/>
                    <a:pt x="29696" y="147687"/>
                    <a:pt x="29665" y="147687"/>
                  </a:cubicBezTo>
                  <a:cubicBezTo>
                    <a:pt x="24485" y="146789"/>
                    <a:pt x="21377" y="145143"/>
                    <a:pt x="20447" y="142797"/>
                  </a:cubicBezTo>
                  <a:cubicBezTo>
                    <a:pt x="19579" y="140603"/>
                    <a:pt x="20554" y="137617"/>
                    <a:pt x="23327" y="133899"/>
                  </a:cubicBezTo>
                  <a:cubicBezTo>
                    <a:pt x="31966" y="122289"/>
                    <a:pt x="56008" y="106825"/>
                    <a:pt x="69660" y="98582"/>
                  </a:cubicBezTo>
                  <a:cubicBezTo>
                    <a:pt x="72493" y="97927"/>
                    <a:pt x="74626" y="97439"/>
                    <a:pt x="76409" y="96998"/>
                  </a:cubicBezTo>
                  <a:close/>
                  <a:moveTo>
                    <a:pt x="103438" y="97059"/>
                  </a:moveTo>
                  <a:cubicBezTo>
                    <a:pt x="103940" y="97180"/>
                    <a:pt x="104474" y="97318"/>
                    <a:pt x="105022" y="97455"/>
                  </a:cubicBezTo>
                  <a:cubicBezTo>
                    <a:pt x="106591" y="97866"/>
                    <a:pt x="108389" y="98323"/>
                    <a:pt x="110248" y="98780"/>
                  </a:cubicBezTo>
                  <a:cubicBezTo>
                    <a:pt x="140095" y="117642"/>
                    <a:pt x="151461" y="128993"/>
                    <a:pt x="155727" y="135194"/>
                  </a:cubicBezTo>
                  <a:cubicBezTo>
                    <a:pt x="158272" y="138866"/>
                    <a:pt x="159110" y="141837"/>
                    <a:pt x="158196" y="144000"/>
                  </a:cubicBezTo>
                  <a:cubicBezTo>
                    <a:pt x="157220" y="146316"/>
                    <a:pt x="154173" y="147931"/>
                    <a:pt x="149145" y="148800"/>
                  </a:cubicBezTo>
                  <a:cubicBezTo>
                    <a:pt x="149115" y="148800"/>
                    <a:pt x="149085" y="148815"/>
                    <a:pt x="149069" y="148815"/>
                  </a:cubicBezTo>
                  <a:lnTo>
                    <a:pt x="100726" y="100487"/>
                  </a:lnTo>
                  <a:cubicBezTo>
                    <a:pt x="101122" y="100121"/>
                    <a:pt x="101487" y="99740"/>
                    <a:pt x="101823" y="99344"/>
                  </a:cubicBezTo>
                  <a:cubicBezTo>
                    <a:pt x="102005" y="99115"/>
                    <a:pt x="102188" y="98887"/>
                    <a:pt x="102356" y="98643"/>
                  </a:cubicBezTo>
                  <a:lnTo>
                    <a:pt x="127785" y="118389"/>
                  </a:lnTo>
                  <a:cubicBezTo>
                    <a:pt x="127861" y="118450"/>
                    <a:pt x="127967" y="118480"/>
                    <a:pt x="128059" y="118480"/>
                  </a:cubicBezTo>
                  <a:cubicBezTo>
                    <a:pt x="128196" y="118480"/>
                    <a:pt x="128333" y="118419"/>
                    <a:pt x="128425" y="118297"/>
                  </a:cubicBezTo>
                  <a:cubicBezTo>
                    <a:pt x="128592" y="118099"/>
                    <a:pt x="128546" y="117810"/>
                    <a:pt x="128348" y="117657"/>
                  </a:cubicBezTo>
                  <a:lnTo>
                    <a:pt x="102904" y="97897"/>
                  </a:lnTo>
                  <a:cubicBezTo>
                    <a:pt x="103087" y="97622"/>
                    <a:pt x="103270" y="97348"/>
                    <a:pt x="103438" y="97059"/>
                  </a:cubicBezTo>
                  <a:close/>
                  <a:moveTo>
                    <a:pt x="78710" y="100060"/>
                  </a:moveTo>
                  <a:cubicBezTo>
                    <a:pt x="79091" y="100441"/>
                    <a:pt x="79472" y="100791"/>
                    <a:pt x="79852" y="101127"/>
                  </a:cubicBezTo>
                  <a:cubicBezTo>
                    <a:pt x="80203" y="101431"/>
                    <a:pt x="80523" y="101675"/>
                    <a:pt x="80828" y="101888"/>
                  </a:cubicBezTo>
                  <a:lnTo>
                    <a:pt x="58583" y="129587"/>
                  </a:lnTo>
                  <a:cubicBezTo>
                    <a:pt x="58431" y="129801"/>
                    <a:pt x="58461" y="130090"/>
                    <a:pt x="58659" y="130242"/>
                  </a:cubicBezTo>
                  <a:cubicBezTo>
                    <a:pt x="58751" y="130319"/>
                    <a:pt x="58842" y="130349"/>
                    <a:pt x="58949" y="130349"/>
                  </a:cubicBezTo>
                  <a:cubicBezTo>
                    <a:pt x="59086" y="130349"/>
                    <a:pt x="59223" y="130288"/>
                    <a:pt x="59314" y="130181"/>
                  </a:cubicBezTo>
                  <a:lnTo>
                    <a:pt x="81605" y="102406"/>
                  </a:lnTo>
                  <a:cubicBezTo>
                    <a:pt x="81787" y="102528"/>
                    <a:pt x="81985" y="102650"/>
                    <a:pt x="82168" y="102757"/>
                  </a:cubicBezTo>
                  <a:cubicBezTo>
                    <a:pt x="81711" y="104478"/>
                    <a:pt x="81102" y="106855"/>
                    <a:pt x="80462" y="109476"/>
                  </a:cubicBezTo>
                  <a:cubicBezTo>
                    <a:pt x="61585" y="139369"/>
                    <a:pt x="50234" y="150750"/>
                    <a:pt x="44033" y="155031"/>
                  </a:cubicBezTo>
                  <a:cubicBezTo>
                    <a:pt x="41319" y="156911"/>
                    <a:pt x="38989" y="157851"/>
                    <a:pt x="37084" y="157851"/>
                  </a:cubicBezTo>
                  <a:cubicBezTo>
                    <a:pt x="36411" y="157851"/>
                    <a:pt x="35791" y="157734"/>
                    <a:pt x="35226" y="157499"/>
                  </a:cubicBezTo>
                  <a:cubicBezTo>
                    <a:pt x="32910" y="156524"/>
                    <a:pt x="31295" y="153477"/>
                    <a:pt x="30427" y="148434"/>
                  </a:cubicBezTo>
                  <a:cubicBezTo>
                    <a:pt x="30427" y="148404"/>
                    <a:pt x="30412" y="148388"/>
                    <a:pt x="30412" y="148358"/>
                  </a:cubicBezTo>
                  <a:lnTo>
                    <a:pt x="78710" y="100060"/>
                  </a:lnTo>
                  <a:close/>
                  <a:moveTo>
                    <a:pt x="100055" y="101127"/>
                  </a:moveTo>
                  <a:lnTo>
                    <a:pt x="148399" y="149485"/>
                  </a:lnTo>
                  <a:cubicBezTo>
                    <a:pt x="148399" y="149501"/>
                    <a:pt x="148384" y="149531"/>
                    <a:pt x="148384" y="149561"/>
                  </a:cubicBezTo>
                  <a:cubicBezTo>
                    <a:pt x="147485" y="154742"/>
                    <a:pt x="145854" y="157850"/>
                    <a:pt x="143508" y="158779"/>
                  </a:cubicBezTo>
                  <a:cubicBezTo>
                    <a:pt x="142987" y="158985"/>
                    <a:pt x="142420" y="159089"/>
                    <a:pt x="141810" y="159089"/>
                  </a:cubicBezTo>
                  <a:cubicBezTo>
                    <a:pt x="139849" y="159089"/>
                    <a:pt x="137433" y="158026"/>
                    <a:pt x="134610" y="155900"/>
                  </a:cubicBezTo>
                  <a:lnTo>
                    <a:pt x="134595" y="155900"/>
                  </a:lnTo>
                  <a:cubicBezTo>
                    <a:pt x="128546" y="151390"/>
                    <a:pt x="117500" y="139704"/>
                    <a:pt x="99309" y="109613"/>
                  </a:cubicBezTo>
                  <a:cubicBezTo>
                    <a:pt x="98699" y="106947"/>
                    <a:pt x="98181" y="104707"/>
                    <a:pt x="97709" y="102757"/>
                  </a:cubicBezTo>
                  <a:cubicBezTo>
                    <a:pt x="97785" y="102711"/>
                    <a:pt x="97877" y="102665"/>
                    <a:pt x="97953" y="102604"/>
                  </a:cubicBezTo>
                  <a:lnTo>
                    <a:pt x="109319" y="118297"/>
                  </a:lnTo>
                  <a:cubicBezTo>
                    <a:pt x="109410" y="118419"/>
                    <a:pt x="109547" y="118480"/>
                    <a:pt x="109700" y="118480"/>
                  </a:cubicBezTo>
                  <a:cubicBezTo>
                    <a:pt x="109791" y="118480"/>
                    <a:pt x="109882" y="118465"/>
                    <a:pt x="109974" y="118404"/>
                  </a:cubicBezTo>
                  <a:cubicBezTo>
                    <a:pt x="110172" y="118252"/>
                    <a:pt x="110218" y="117962"/>
                    <a:pt x="110065" y="117749"/>
                  </a:cubicBezTo>
                  <a:lnTo>
                    <a:pt x="98745" y="102117"/>
                  </a:lnTo>
                  <a:cubicBezTo>
                    <a:pt x="99217" y="101797"/>
                    <a:pt x="99629" y="101492"/>
                    <a:pt x="100010" y="101157"/>
                  </a:cubicBezTo>
                  <a:cubicBezTo>
                    <a:pt x="100025" y="101157"/>
                    <a:pt x="100040" y="101142"/>
                    <a:pt x="100055" y="101127"/>
                  </a:cubicBezTo>
                  <a:close/>
                  <a:moveTo>
                    <a:pt x="77628" y="117322"/>
                  </a:moveTo>
                  <a:lnTo>
                    <a:pt x="56724" y="166291"/>
                  </a:lnTo>
                  <a:cubicBezTo>
                    <a:pt x="56694" y="166291"/>
                    <a:pt x="56648" y="166306"/>
                    <a:pt x="56618" y="166306"/>
                  </a:cubicBezTo>
                  <a:cubicBezTo>
                    <a:pt x="54616" y="166758"/>
                    <a:pt x="52862" y="166985"/>
                    <a:pt x="51362" y="166985"/>
                  </a:cubicBezTo>
                  <a:cubicBezTo>
                    <a:pt x="49026" y="166985"/>
                    <a:pt x="47309" y="166435"/>
                    <a:pt x="46242" y="165331"/>
                  </a:cubicBezTo>
                  <a:cubicBezTo>
                    <a:pt x="44642" y="163685"/>
                    <a:pt x="44353" y="160668"/>
                    <a:pt x="45389" y="156357"/>
                  </a:cubicBezTo>
                  <a:cubicBezTo>
                    <a:pt x="51270" y="152182"/>
                    <a:pt x="61447" y="142004"/>
                    <a:pt x="77628" y="117322"/>
                  </a:cubicBezTo>
                  <a:close/>
                  <a:moveTo>
                    <a:pt x="101914" y="117398"/>
                  </a:moveTo>
                  <a:lnTo>
                    <a:pt x="101914" y="117398"/>
                  </a:lnTo>
                  <a:cubicBezTo>
                    <a:pt x="117546" y="142324"/>
                    <a:pt x="127465" y="152807"/>
                    <a:pt x="133209" y="157179"/>
                  </a:cubicBezTo>
                  <a:cubicBezTo>
                    <a:pt x="134062" y="161385"/>
                    <a:pt x="133681" y="164340"/>
                    <a:pt x="132051" y="165940"/>
                  </a:cubicBezTo>
                  <a:cubicBezTo>
                    <a:pt x="130961" y="167030"/>
                    <a:pt x="129251" y="167573"/>
                    <a:pt x="126951" y="167573"/>
                  </a:cubicBezTo>
                  <a:cubicBezTo>
                    <a:pt x="125489" y="167573"/>
                    <a:pt x="123788" y="167353"/>
                    <a:pt x="121858" y="166915"/>
                  </a:cubicBezTo>
                  <a:cubicBezTo>
                    <a:pt x="121827" y="166900"/>
                    <a:pt x="121812" y="166900"/>
                    <a:pt x="121782" y="166900"/>
                  </a:cubicBezTo>
                  <a:lnTo>
                    <a:pt x="101914" y="117398"/>
                  </a:lnTo>
                  <a:close/>
                  <a:moveTo>
                    <a:pt x="78512" y="117597"/>
                  </a:moveTo>
                  <a:cubicBezTo>
                    <a:pt x="71945" y="146286"/>
                    <a:pt x="71549" y="160714"/>
                    <a:pt x="72524" y="167890"/>
                  </a:cubicBezTo>
                  <a:cubicBezTo>
                    <a:pt x="70162" y="171440"/>
                    <a:pt x="67816" y="173253"/>
                    <a:pt x="65531" y="173253"/>
                  </a:cubicBezTo>
                  <a:lnTo>
                    <a:pt x="65515" y="173253"/>
                  </a:lnTo>
                  <a:cubicBezTo>
                    <a:pt x="63001" y="173238"/>
                    <a:pt x="60335" y="171044"/>
                    <a:pt x="57608" y="166717"/>
                  </a:cubicBezTo>
                  <a:cubicBezTo>
                    <a:pt x="57608" y="166702"/>
                    <a:pt x="57593" y="166671"/>
                    <a:pt x="57577" y="166656"/>
                  </a:cubicBezTo>
                  <a:lnTo>
                    <a:pt x="78512" y="117597"/>
                  </a:lnTo>
                  <a:close/>
                  <a:moveTo>
                    <a:pt x="101107" y="117856"/>
                  </a:moveTo>
                  <a:lnTo>
                    <a:pt x="120913" y="167250"/>
                  </a:lnTo>
                  <a:cubicBezTo>
                    <a:pt x="120898" y="167266"/>
                    <a:pt x="120883" y="167296"/>
                    <a:pt x="120868" y="167327"/>
                  </a:cubicBezTo>
                  <a:cubicBezTo>
                    <a:pt x="118058" y="171760"/>
                    <a:pt x="115386" y="173985"/>
                    <a:pt x="112864" y="173985"/>
                  </a:cubicBezTo>
                  <a:cubicBezTo>
                    <a:pt x="112855" y="173985"/>
                    <a:pt x="112847" y="173985"/>
                    <a:pt x="112838" y="173985"/>
                  </a:cubicBezTo>
                  <a:cubicBezTo>
                    <a:pt x="110538" y="173954"/>
                    <a:pt x="108206" y="172034"/>
                    <a:pt x="105891" y="168256"/>
                  </a:cubicBezTo>
                  <a:cubicBezTo>
                    <a:pt x="107110" y="161171"/>
                    <a:pt x="107125" y="146773"/>
                    <a:pt x="101107" y="117856"/>
                  </a:cubicBezTo>
                  <a:close/>
                  <a:moveTo>
                    <a:pt x="96003" y="103595"/>
                  </a:moveTo>
                  <a:cubicBezTo>
                    <a:pt x="96444" y="105469"/>
                    <a:pt x="96947" y="107632"/>
                    <a:pt x="97526" y="110177"/>
                  </a:cubicBezTo>
                  <a:cubicBezTo>
                    <a:pt x="105357" y="144777"/>
                    <a:pt x="105373" y="160867"/>
                    <a:pt x="104001" y="168271"/>
                  </a:cubicBezTo>
                  <a:cubicBezTo>
                    <a:pt x="103194" y="172659"/>
                    <a:pt x="101686" y="175341"/>
                    <a:pt x="99507" y="176224"/>
                  </a:cubicBezTo>
                  <a:cubicBezTo>
                    <a:pt x="98942" y="176453"/>
                    <a:pt x="98321" y="176568"/>
                    <a:pt x="97645" y="176568"/>
                  </a:cubicBezTo>
                  <a:cubicBezTo>
                    <a:pt x="95531" y="176568"/>
                    <a:pt x="92877" y="175448"/>
                    <a:pt x="89725" y="173208"/>
                  </a:cubicBezTo>
                  <a:cubicBezTo>
                    <a:pt x="89695" y="173192"/>
                    <a:pt x="89680" y="173177"/>
                    <a:pt x="89649" y="173162"/>
                  </a:cubicBezTo>
                  <a:lnTo>
                    <a:pt x="89649" y="104814"/>
                  </a:lnTo>
                  <a:lnTo>
                    <a:pt x="89954" y="104814"/>
                  </a:lnTo>
                  <a:cubicBezTo>
                    <a:pt x="90350" y="104814"/>
                    <a:pt x="90777" y="104798"/>
                    <a:pt x="91203" y="104768"/>
                  </a:cubicBezTo>
                  <a:cubicBezTo>
                    <a:pt x="91645" y="104722"/>
                    <a:pt x="92102" y="104661"/>
                    <a:pt x="92590" y="104585"/>
                  </a:cubicBezTo>
                  <a:lnTo>
                    <a:pt x="95957" y="138592"/>
                  </a:lnTo>
                  <a:cubicBezTo>
                    <a:pt x="95972" y="138835"/>
                    <a:pt x="96185" y="139003"/>
                    <a:pt x="96414" y="139003"/>
                  </a:cubicBezTo>
                  <a:lnTo>
                    <a:pt x="96460" y="139003"/>
                  </a:lnTo>
                  <a:cubicBezTo>
                    <a:pt x="96719" y="138988"/>
                    <a:pt x="96901" y="138759"/>
                    <a:pt x="96886" y="138500"/>
                  </a:cubicBezTo>
                  <a:lnTo>
                    <a:pt x="93504" y="104402"/>
                  </a:lnTo>
                  <a:cubicBezTo>
                    <a:pt x="93915" y="104311"/>
                    <a:pt x="94311" y="104204"/>
                    <a:pt x="94707" y="104082"/>
                  </a:cubicBezTo>
                  <a:cubicBezTo>
                    <a:pt x="95119" y="103945"/>
                    <a:pt x="95561" y="103793"/>
                    <a:pt x="96003" y="103595"/>
                  </a:cubicBezTo>
                  <a:close/>
                  <a:moveTo>
                    <a:pt x="83875" y="103595"/>
                  </a:moveTo>
                  <a:cubicBezTo>
                    <a:pt x="84256" y="103747"/>
                    <a:pt x="84682" y="103915"/>
                    <a:pt x="85155" y="104082"/>
                  </a:cubicBezTo>
                  <a:cubicBezTo>
                    <a:pt x="85337" y="104128"/>
                    <a:pt x="85505" y="104189"/>
                    <a:pt x="85688" y="104235"/>
                  </a:cubicBezTo>
                  <a:lnTo>
                    <a:pt x="83875" y="123767"/>
                  </a:lnTo>
                  <a:cubicBezTo>
                    <a:pt x="83859" y="124026"/>
                    <a:pt x="84042" y="124255"/>
                    <a:pt x="84301" y="124270"/>
                  </a:cubicBezTo>
                  <a:lnTo>
                    <a:pt x="84347" y="124270"/>
                  </a:lnTo>
                  <a:cubicBezTo>
                    <a:pt x="84576" y="124270"/>
                    <a:pt x="84774" y="124087"/>
                    <a:pt x="84804" y="123859"/>
                  </a:cubicBezTo>
                  <a:lnTo>
                    <a:pt x="86602" y="104463"/>
                  </a:lnTo>
                  <a:cubicBezTo>
                    <a:pt x="87288" y="104616"/>
                    <a:pt x="87973" y="104692"/>
                    <a:pt x="88644" y="104768"/>
                  </a:cubicBezTo>
                  <a:lnTo>
                    <a:pt x="88720" y="104768"/>
                  </a:lnTo>
                  <a:lnTo>
                    <a:pt x="88720" y="173162"/>
                  </a:lnTo>
                  <a:cubicBezTo>
                    <a:pt x="88704" y="173177"/>
                    <a:pt x="88674" y="173192"/>
                    <a:pt x="88644" y="173208"/>
                  </a:cubicBezTo>
                  <a:cubicBezTo>
                    <a:pt x="85399" y="175497"/>
                    <a:pt x="82693" y="176649"/>
                    <a:pt x="80565" y="176649"/>
                  </a:cubicBezTo>
                  <a:cubicBezTo>
                    <a:pt x="79875" y="176649"/>
                    <a:pt x="79246" y="176528"/>
                    <a:pt x="78679" y="176285"/>
                  </a:cubicBezTo>
                  <a:cubicBezTo>
                    <a:pt x="76516" y="175356"/>
                    <a:pt x="75068" y="172552"/>
                    <a:pt x="74413" y="167966"/>
                  </a:cubicBezTo>
                  <a:cubicBezTo>
                    <a:pt x="73301" y="160486"/>
                    <a:pt x="73773" y="144397"/>
                    <a:pt x="82184" y="110222"/>
                  </a:cubicBezTo>
                  <a:cubicBezTo>
                    <a:pt x="82199" y="110177"/>
                    <a:pt x="82214" y="110131"/>
                    <a:pt x="82229" y="110085"/>
                  </a:cubicBezTo>
                  <a:cubicBezTo>
                    <a:pt x="82839" y="107587"/>
                    <a:pt x="83418" y="105316"/>
                    <a:pt x="83875" y="103595"/>
                  </a:cubicBezTo>
                  <a:close/>
                  <a:moveTo>
                    <a:pt x="99374" y="1"/>
                  </a:moveTo>
                  <a:cubicBezTo>
                    <a:pt x="96974" y="1"/>
                    <a:pt x="94134" y="1133"/>
                    <a:pt x="90777" y="3419"/>
                  </a:cubicBezTo>
                  <a:cubicBezTo>
                    <a:pt x="87513" y="1206"/>
                    <a:pt x="84667" y="94"/>
                    <a:pt x="82263" y="94"/>
                  </a:cubicBezTo>
                  <a:cubicBezTo>
                    <a:pt x="81355" y="94"/>
                    <a:pt x="80511" y="252"/>
                    <a:pt x="79731" y="570"/>
                  </a:cubicBezTo>
                  <a:cubicBezTo>
                    <a:pt x="77369" y="1545"/>
                    <a:pt x="75647" y="3952"/>
                    <a:pt x="74611" y="7730"/>
                  </a:cubicBezTo>
                  <a:cubicBezTo>
                    <a:pt x="72234" y="4409"/>
                    <a:pt x="69721" y="2703"/>
                    <a:pt x="67130" y="2672"/>
                  </a:cubicBezTo>
                  <a:lnTo>
                    <a:pt x="67054" y="2672"/>
                  </a:lnTo>
                  <a:cubicBezTo>
                    <a:pt x="63946" y="2672"/>
                    <a:pt x="60929" y="4957"/>
                    <a:pt x="57852" y="9650"/>
                  </a:cubicBezTo>
                  <a:cubicBezTo>
                    <a:pt x="56068" y="9281"/>
                    <a:pt x="54455" y="9096"/>
                    <a:pt x="53016" y="9096"/>
                  </a:cubicBezTo>
                  <a:cubicBezTo>
                    <a:pt x="50180" y="9096"/>
                    <a:pt x="48023" y="9814"/>
                    <a:pt x="46577" y="11250"/>
                  </a:cubicBezTo>
                  <a:cubicBezTo>
                    <a:pt x="44764" y="13048"/>
                    <a:pt x="44094" y="15943"/>
                    <a:pt x="44596" y="19843"/>
                  </a:cubicBezTo>
                  <a:cubicBezTo>
                    <a:pt x="42177" y="18325"/>
                    <a:pt x="40001" y="17569"/>
                    <a:pt x="38090" y="17569"/>
                  </a:cubicBezTo>
                  <a:cubicBezTo>
                    <a:pt x="37257" y="17569"/>
                    <a:pt x="36475" y="17713"/>
                    <a:pt x="35744" y="17999"/>
                  </a:cubicBezTo>
                  <a:cubicBezTo>
                    <a:pt x="32834" y="19173"/>
                    <a:pt x="30899" y="22433"/>
                    <a:pt x="29833" y="27994"/>
                  </a:cubicBezTo>
                  <a:cubicBezTo>
                    <a:pt x="24455" y="29015"/>
                    <a:pt x="21240" y="30919"/>
                    <a:pt x="20036" y="33799"/>
                  </a:cubicBezTo>
                  <a:cubicBezTo>
                    <a:pt x="19046" y="36161"/>
                    <a:pt x="19533" y="39071"/>
                    <a:pt x="21484" y="42483"/>
                  </a:cubicBezTo>
                  <a:cubicBezTo>
                    <a:pt x="20389" y="42302"/>
                    <a:pt x="19371" y="42211"/>
                    <a:pt x="18433" y="42211"/>
                  </a:cubicBezTo>
                  <a:cubicBezTo>
                    <a:pt x="15909" y="42211"/>
                    <a:pt x="13956" y="42868"/>
                    <a:pt x="12601" y="44190"/>
                  </a:cubicBezTo>
                  <a:cubicBezTo>
                    <a:pt x="10361" y="46384"/>
                    <a:pt x="9828" y="50147"/>
                    <a:pt x="10971" y="55678"/>
                  </a:cubicBezTo>
                  <a:cubicBezTo>
                    <a:pt x="6385" y="58679"/>
                    <a:pt x="4145" y="61666"/>
                    <a:pt x="4130" y="64789"/>
                  </a:cubicBezTo>
                  <a:cubicBezTo>
                    <a:pt x="4115" y="67349"/>
                    <a:pt x="5684" y="69847"/>
                    <a:pt x="8777" y="72254"/>
                  </a:cubicBezTo>
                  <a:cubicBezTo>
                    <a:pt x="4800" y="73169"/>
                    <a:pt x="2271" y="74845"/>
                    <a:pt x="1250" y="77221"/>
                  </a:cubicBezTo>
                  <a:cubicBezTo>
                    <a:pt x="1" y="80101"/>
                    <a:pt x="945" y="83788"/>
                    <a:pt x="4130" y="88465"/>
                  </a:cubicBezTo>
                  <a:cubicBezTo>
                    <a:pt x="1098" y="92945"/>
                    <a:pt x="138" y="96662"/>
                    <a:pt x="1296" y="99496"/>
                  </a:cubicBezTo>
                  <a:cubicBezTo>
                    <a:pt x="2271" y="101873"/>
                    <a:pt x="4663" y="103595"/>
                    <a:pt x="8457" y="104616"/>
                  </a:cubicBezTo>
                  <a:cubicBezTo>
                    <a:pt x="5135" y="106992"/>
                    <a:pt x="3429" y="109506"/>
                    <a:pt x="3398" y="112096"/>
                  </a:cubicBezTo>
                  <a:cubicBezTo>
                    <a:pt x="3353" y="115235"/>
                    <a:pt x="5638" y="118282"/>
                    <a:pt x="10377" y="121375"/>
                  </a:cubicBezTo>
                  <a:cubicBezTo>
                    <a:pt x="9249" y="126753"/>
                    <a:pt x="9767" y="130440"/>
                    <a:pt x="11961" y="132665"/>
                  </a:cubicBezTo>
                  <a:cubicBezTo>
                    <a:pt x="13378" y="134082"/>
                    <a:pt x="15465" y="134798"/>
                    <a:pt x="18177" y="134798"/>
                  </a:cubicBezTo>
                  <a:cubicBezTo>
                    <a:pt x="18924" y="134798"/>
                    <a:pt x="19731" y="134752"/>
                    <a:pt x="20569" y="134646"/>
                  </a:cubicBezTo>
                  <a:lnTo>
                    <a:pt x="20569" y="134646"/>
                  </a:lnTo>
                  <a:cubicBezTo>
                    <a:pt x="18391" y="138104"/>
                    <a:pt x="17766" y="141075"/>
                    <a:pt x="18726" y="143498"/>
                  </a:cubicBezTo>
                  <a:cubicBezTo>
                    <a:pt x="19884" y="146408"/>
                    <a:pt x="23159" y="148343"/>
                    <a:pt x="28721" y="149394"/>
                  </a:cubicBezTo>
                  <a:cubicBezTo>
                    <a:pt x="29741" y="154787"/>
                    <a:pt x="31646" y="158002"/>
                    <a:pt x="34510" y="159221"/>
                  </a:cubicBezTo>
                  <a:cubicBezTo>
                    <a:pt x="35303" y="159541"/>
                    <a:pt x="36156" y="159709"/>
                    <a:pt x="37070" y="159709"/>
                  </a:cubicBezTo>
                  <a:cubicBezTo>
                    <a:pt x="38883" y="159709"/>
                    <a:pt x="40940" y="159053"/>
                    <a:pt x="43210" y="157758"/>
                  </a:cubicBezTo>
                  <a:lnTo>
                    <a:pt x="43210" y="157758"/>
                  </a:lnTo>
                  <a:cubicBezTo>
                    <a:pt x="42540" y="161796"/>
                    <a:pt x="43103" y="164782"/>
                    <a:pt x="44916" y="166641"/>
                  </a:cubicBezTo>
                  <a:cubicBezTo>
                    <a:pt x="46365" y="168119"/>
                    <a:pt x="48490" y="168854"/>
                    <a:pt x="51363" y="168854"/>
                  </a:cubicBezTo>
                  <a:cubicBezTo>
                    <a:pt x="52842" y="168854"/>
                    <a:pt x="54519" y="168660"/>
                    <a:pt x="56404" y="168271"/>
                  </a:cubicBezTo>
                  <a:cubicBezTo>
                    <a:pt x="59406" y="172857"/>
                    <a:pt x="62392" y="175097"/>
                    <a:pt x="65500" y="175112"/>
                  </a:cubicBezTo>
                  <a:lnTo>
                    <a:pt x="65546" y="175112"/>
                  </a:lnTo>
                  <a:cubicBezTo>
                    <a:pt x="68090" y="175112"/>
                    <a:pt x="70589" y="173543"/>
                    <a:pt x="72981" y="170450"/>
                  </a:cubicBezTo>
                  <a:cubicBezTo>
                    <a:pt x="73895" y="174426"/>
                    <a:pt x="75556" y="176971"/>
                    <a:pt x="77948" y="177992"/>
                  </a:cubicBezTo>
                  <a:cubicBezTo>
                    <a:pt x="78755" y="178342"/>
                    <a:pt x="79639" y="178525"/>
                    <a:pt x="80584" y="178525"/>
                  </a:cubicBezTo>
                  <a:cubicBezTo>
                    <a:pt x="82991" y="178525"/>
                    <a:pt x="85825" y="177382"/>
                    <a:pt x="89192" y="175097"/>
                  </a:cubicBezTo>
                  <a:cubicBezTo>
                    <a:pt x="92460" y="177330"/>
                    <a:pt x="95251" y="178436"/>
                    <a:pt x="97634" y="178436"/>
                  </a:cubicBezTo>
                  <a:cubicBezTo>
                    <a:pt x="98551" y="178436"/>
                    <a:pt x="99407" y="178272"/>
                    <a:pt x="100208" y="177946"/>
                  </a:cubicBezTo>
                  <a:cubicBezTo>
                    <a:pt x="102584" y="176986"/>
                    <a:pt x="104306" y="174579"/>
                    <a:pt x="105342" y="170785"/>
                  </a:cubicBezTo>
                  <a:cubicBezTo>
                    <a:pt x="107719" y="174107"/>
                    <a:pt x="110218" y="175813"/>
                    <a:pt x="112808" y="175843"/>
                  </a:cubicBezTo>
                  <a:lnTo>
                    <a:pt x="112884" y="175843"/>
                  </a:lnTo>
                  <a:cubicBezTo>
                    <a:pt x="115992" y="175843"/>
                    <a:pt x="119009" y="173558"/>
                    <a:pt x="122086" y="168865"/>
                  </a:cubicBezTo>
                  <a:cubicBezTo>
                    <a:pt x="123907" y="169248"/>
                    <a:pt x="125536" y="169439"/>
                    <a:pt x="126980" y="169439"/>
                  </a:cubicBezTo>
                  <a:cubicBezTo>
                    <a:pt x="129791" y="169439"/>
                    <a:pt x="131902" y="168715"/>
                    <a:pt x="133361" y="167266"/>
                  </a:cubicBezTo>
                  <a:cubicBezTo>
                    <a:pt x="135174" y="165468"/>
                    <a:pt x="135844" y="162573"/>
                    <a:pt x="135342" y="158673"/>
                  </a:cubicBezTo>
                  <a:lnTo>
                    <a:pt x="135342" y="158673"/>
                  </a:lnTo>
                  <a:cubicBezTo>
                    <a:pt x="137749" y="160181"/>
                    <a:pt x="139928" y="160943"/>
                    <a:pt x="141832" y="160943"/>
                  </a:cubicBezTo>
                  <a:cubicBezTo>
                    <a:pt x="142670" y="160943"/>
                    <a:pt x="143462" y="160806"/>
                    <a:pt x="144194" y="160516"/>
                  </a:cubicBezTo>
                  <a:cubicBezTo>
                    <a:pt x="147104" y="159343"/>
                    <a:pt x="149039" y="156082"/>
                    <a:pt x="150105" y="150521"/>
                  </a:cubicBezTo>
                  <a:cubicBezTo>
                    <a:pt x="155499" y="149485"/>
                    <a:pt x="158698" y="147596"/>
                    <a:pt x="159917" y="144716"/>
                  </a:cubicBezTo>
                  <a:cubicBezTo>
                    <a:pt x="160908" y="142355"/>
                    <a:pt x="160420" y="139445"/>
                    <a:pt x="158455" y="136032"/>
                  </a:cubicBezTo>
                  <a:lnTo>
                    <a:pt x="158455" y="136032"/>
                  </a:lnTo>
                  <a:cubicBezTo>
                    <a:pt x="159552" y="136215"/>
                    <a:pt x="160572" y="136306"/>
                    <a:pt x="161517" y="136306"/>
                  </a:cubicBezTo>
                  <a:cubicBezTo>
                    <a:pt x="164031" y="136306"/>
                    <a:pt x="165981" y="135636"/>
                    <a:pt x="167337" y="134326"/>
                  </a:cubicBezTo>
                  <a:cubicBezTo>
                    <a:pt x="169577" y="132132"/>
                    <a:pt x="170110" y="128368"/>
                    <a:pt x="168967" y="122838"/>
                  </a:cubicBezTo>
                  <a:cubicBezTo>
                    <a:pt x="173553" y="119836"/>
                    <a:pt x="175793" y="116850"/>
                    <a:pt x="175824" y="113727"/>
                  </a:cubicBezTo>
                  <a:cubicBezTo>
                    <a:pt x="175824" y="111167"/>
                    <a:pt x="174254" y="108668"/>
                    <a:pt x="171146" y="106261"/>
                  </a:cubicBezTo>
                  <a:cubicBezTo>
                    <a:pt x="175138" y="105332"/>
                    <a:pt x="177667" y="103671"/>
                    <a:pt x="178688" y="101279"/>
                  </a:cubicBezTo>
                  <a:cubicBezTo>
                    <a:pt x="179937" y="98399"/>
                    <a:pt x="178977" y="94727"/>
                    <a:pt x="175808" y="90050"/>
                  </a:cubicBezTo>
                  <a:cubicBezTo>
                    <a:pt x="178886" y="85525"/>
                    <a:pt x="179815" y="81914"/>
                    <a:pt x="178657" y="79019"/>
                  </a:cubicBezTo>
                  <a:cubicBezTo>
                    <a:pt x="177682" y="76658"/>
                    <a:pt x="175290" y="74936"/>
                    <a:pt x="171512" y="73900"/>
                  </a:cubicBezTo>
                  <a:cubicBezTo>
                    <a:pt x="174833" y="71523"/>
                    <a:pt x="176524" y="69009"/>
                    <a:pt x="176555" y="66419"/>
                  </a:cubicBezTo>
                  <a:cubicBezTo>
                    <a:pt x="176601" y="63281"/>
                    <a:pt x="174315" y="60249"/>
                    <a:pt x="169592" y="57156"/>
                  </a:cubicBezTo>
                  <a:cubicBezTo>
                    <a:pt x="170689" y="51854"/>
                    <a:pt x="170141" y="48060"/>
                    <a:pt x="167977" y="45881"/>
                  </a:cubicBezTo>
                  <a:cubicBezTo>
                    <a:pt x="166569" y="44449"/>
                    <a:pt x="164488" y="43737"/>
                    <a:pt x="161778" y="43737"/>
                  </a:cubicBezTo>
                  <a:cubicBezTo>
                    <a:pt x="161028" y="43737"/>
                    <a:pt x="160230" y="43791"/>
                    <a:pt x="159384" y="43900"/>
                  </a:cubicBezTo>
                  <a:cubicBezTo>
                    <a:pt x="161563" y="40411"/>
                    <a:pt x="162187" y="37425"/>
                    <a:pt x="161212" y="35018"/>
                  </a:cubicBezTo>
                  <a:cubicBezTo>
                    <a:pt x="160054" y="32093"/>
                    <a:pt x="156779" y="30173"/>
                    <a:pt x="151218" y="29106"/>
                  </a:cubicBezTo>
                  <a:cubicBezTo>
                    <a:pt x="150197" y="23713"/>
                    <a:pt x="148292" y="20498"/>
                    <a:pt x="145428" y="19294"/>
                  </a:cubicBezTo>
                  <a:cubicBezTo>
                    <a:pt x="144642" y="18965"/>
                    <a:pt x="143794" y="18801"/>
                    <a:pt x="142886" y="18801"/>
                  </a:cubicBezTo>
                  <a:cubicBezTo>
                    <a:pt x="141065" y="18801"/>
                    <a:pt x="139005" y="19461"/>
                    <a:pt x="136728" y="20772"/>
                  </a:cubicBezTo>
                  <a:cubicBezTo>
                    <a:pt x="137414" y="16735"/>
                    <a:pt x="136850" y="13749"/>
                    <a:pt x="135037" y="11875"/>
                  </a:cubicBezTo>
                  <a:cubicBezTo>
                    <a:pt x="133599" y="10396"/>
                    <a:pt x="131470" y="9661"/>
                    <a:pt x="128598" y="9661"/>
                  </a:cubicBezTo>
                  <a:cubicBezTo>
                    <a:pt x="127119" y="9661"/>
                    <a:pt x="125444" y="9856"/>
                    <a:pt x="123564" y="10244"/>
                  </a:cubicBezTo>
                  <a:cubicBezTo>
                    <a:pt x="120548" y="5658"/>
                    <a:pt x="117561" y="3419"/>
                    <a:pt x="114453" y="3403"/>
                  </a:cubicBezTo>
                  <a:lnTo>
                    <a:pt x="114408" y="3403"/>
                  </a:lnTo>
                  <a:cubicBezTo>
                    <a:pt x="111863" y="3403"/>
                    <a:pt x="109364" y="4957"/>
                    <a:pt x="106972" y="8050"/>
                  </a:cubicBezTo>
                  <a:cubicBezTo>
                    <a:pt x="106058" y="4074"/>
                    <a:pt x="104398" y="1545"/>
                    <a:pt x="102005" y="524"/>
                  </a:cubicBezTo>
                  <a:cubicBezTo>
                    <a:pt x="101193" y="176"/>
                    <a:pt x="100318" y="1"/>
                    <a:pt x="9937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34"/>
            <p:cNvSpPr/>
            <p:nvPr/>
          </p:nvSpPr>
          <p:spPr>
            <a:xfrm>
              <a:off x="1412083" y="2027931"/>
              <a:ext cx="12710" cy="12655"/>
            </a:xfrm>
            <a:custGeom>
              <a:avLst/>
              <a:gdLst/>
              <a:ahLst/>
              <a:cxnLst/>
              <a:rect l="l" t="t" r="r" b="b"/>
              <a:pathLst>
                <a:path w="3719" h="3703" extrusionOk="0">
                  <a:moveTo>
                    <a:pt x="1859" y="930"/>
                  </a:moveTo>
                  <a:cubicBezTo>
                    <a:pt x="2377" y="930"/>
                    <a:pt x="2789" y="1341"/>
                    <a:pt x="2789" y="1844"/>
                  </a:cubicBezTo>
                  <a:cubicBezTo>
                    <a:pt x="2789" y="2362"/>
                    <a:pt x="2377" y="2774"/>
                    <a:pt x="1859" y="2774"/>
                  </a:cubicBezTo>
                  <a:cubicBezTo>
                    <a:pt x="1341" y="2774"/>
                    <a:pt x="930" y="2362"/>
                    <a:pt x="930" y="1844"/>
                  </a:cubicBezTo>
                  <a:cubicBezTo>
                    <a:pt x="930" y="1341"/>
                    <a:pt x="1341" y="930"/>
                    <a:pt x="1859" y="930"/>
                  </a:cubicBezTo>
                  <a:close/>
                  <a:moveTo>
                    <a:pt x="1859" y="1"/>
                  </a:moveTo>
                  <a:cubicBezTo>
                    <a:pt x="839" y="1"/>
                    <a:pt x="1" y="823"/>
                    <a:pt x="1" y="1844"/>
                  </a:cubicBezTo>
                  <a:cubicBezTo>
                    <a:pt x="1" y="2865"/>
                    <a:pt x="839" y="3703"/>
                    <a:pt x="1859" y="3703"/>
                  </a:cubicBezTo>
                  <a:cubicBezTo>
                    <a:pt x="2895" y="3703"/>
                    <a:pt x="3718" y="2865"/>
                    <a:pt x="3718" y="1844"/>
                  </a:cubicBezTo>
                  <a:cubicBezTo>
                    <a:pt x="3718" y="823"/>
                    <a:pt x="2880" y="1"/>
                    <a:pt x="185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34"/>
            <p:cNvSpPr/>
            <p:nvPr/>
          </p:nvSpPr>
          <p:spPr>
            <a:xfrm>
              <a:off x="1428680" y="2060825"/>
              <a:ext cx="12658" cy="12761"/>
            </a:xfrm>
            <a:custGeom>
              <a:avLst/>
              <a:gdLst/>
              <a:ahLst/>
              <a:cxnLst/>
              <a:rect l="l" t="t" r="r" b="b"/>
              <a:pathLst>
                <a:path w="3704" h="3734" extrusionOk="0">
                  <a:moveTo>
                    <a:pt x="1844" y="930"/>
                  </a:moveTo>
                  <a:cubicBezTo>
                    <a:pt x="2362" y="930"/>
                    <a:pt x="2774" y="1357"/>
                    <a:pt x="2774" y="1875"/>
                  </a:cubicBezTo>
                  <a:cubicBezTo>
                    <a:pt x="2774" y="2393"/>
                    <a:pt x="2362" y="2804"/>
                    <a:pt x="1844" y="2804"/>
                  </a:cubicBezTo>
                  <a:cubicBezTo>
                    <a:pt x="1342" y="2804"/>
                    <a:pt x="930" y="2393"/>
                    <a:pt x="930" y="1875"/>
                  </a:cubicBezTo>
                  <a:cubicBezTo>
                    <a:pt x="930" y="1357"/>
                    <a:pt x="1342" y="930"/>
                    <a:pt x="1844" y="930"/>
                  </a:cubicBezTo>
                  <a:close/>
                  <a:moveTo>
                    <a:pt x="1844" y="1"/>
                  </a:moveTo>
                  <a:cubicBezTo>
                    <a:pt x="824" y="1"/>
                    <a:pt x="1" y="839"/>
                    <a:pt x="1" y="1875"/>
                  </a:cubicBezTo>
                  <a:cubicBezTo>
                    <a:pt x="1" y="2896"/>
                    <a:pt x="824" y="3734"/>
                    <a:pt x="1844" y="3734"/>
                  </a:cubicBezTo>
                  <a:cubicBezTo>
                    <a:pt x="2880" y="3734"/>
                    <a:pt x="3703" y="2896"/>
                    <a:pt x="3703" y="1875"/>
                  </a:cubicBezTo>
                  <a:cubicBezTo>
                    <a:pt x="3703" y="839"/>
                    <a:pt x="2880" y="1"/>
                    <a:pt x="184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34"/>
            <p:cNvSpPr/>
            <p:nvPr/>
          </p:nvSpPr>
          <p:spPr>
            <a:xfrm>
              <a:off x="1408645" y="2072919"/>
              <a:ext cx="19582" cy="19476"/>
            </a:xfrm>
            <a:custGeom>
              <a:avLst/>
              <a:gdLst/>
              <a:ahLst/>
              <a:cxnLst/>
              <a:rect l="l" t="t" r="r" b="b"/>
              <a:pathLst>
                <a:path w="5730" h="5699" extrusionOk="0">
                  <a:moveTo>
                    <a:pt x="2865" y="930"/>
                  </a:moveTo>
                  <a:cubicBezTo>
                    <a:pt x="3932" y="930"/>
                    <a:pt x="4800" y="1783"/>
                    <a:pt x="4800" y="2850"/>
                  </a:cubicBezTo>
                  <a:cubicBezTo>
                    <a:pt x="4800" y="3916"/>
                    <a:pt x="3932" y="4769"/>
                    <a:pt x="2865" y="4769"/>
                  </a:cubicBezTo>
                  <a:cubicBezTo>
                    <a:pt x="1799" y="4769"/>
                    <a:pt x="930" y="3916"/>
                    <a:pt x="930" y="2850"/>
                  </a:cubicBezTo>
                  <a:cubicBezTo>
                    <a:pt x="930" y="1783"/>
                    <a:pt x="1799" y="930"/>
                    <a:pt x="2865" y="930"/>
                  </a:cubicBezTo>
                  <a:close/>
                  <a:moveTo>
                    <a:pt x="2865" y="0"/>
                  </a:moveTo>
                  <a:cubicBezTo>
                    <a:pt x="1296" y="0"/>
                    <a:pt x="1" y="1280"/>
                    <a:pt x="1" y="2850"/>
                  </a:cubicBezTo>
                  <a:cubicBezTo>
                    <a:pt x="1" y="4419"/>
                    <a:pt x="1296" y="5699"/>
                    <a:pt x="2865" y="5699"/>
                  </a:cubicBezTo>
                  <a:cubicBezTo>
                    <a:pt x="4450" y="5699"/>
                    <a:pt x="5730" y="4419"/>
                    <a:pt x="5730" y="2850"/>
                  </a:cubicBezTo>
                  <a:cubicBezTo>
                    <a:pt x="5730" y="1280"/>
                    <a:pt x="4450" y="0"/>
                    <a:pt x="286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34"/>
            <p:cNvSpPr/>
            <p:nvPr/>
          </p:nvSpPr>
          <p:spPr>
            <a:xfrm>
              <a:off x="1369699" y="2044854"/>
              <a:ext cx="29681" cy="29681"/>
            </a:xfrm>
            <a:custGeom>
              <a:avLst/>
              <a:gdLst/>
              <a:ahLst/>
              <a:cxnLst/>
              <a:rect l="l" t="t" r="r" b="b"/>
              <a:pathLst>
                <a:path w="8685" h="8685" extrusionOk="0">
                  <a:moveTo>
                    <a:pt x="4343" y="930"/>
                  </a:moveTo>
                  <a:cubicBezTo>
                    <a:pt x="6232" y="930"/>
                    <a:pt x="7771" y="2453"/>
                    <a:pt x="7771" y="4343"/>
                  </a:cubicBezTo>
                  <a:cubicBezTo>
                    <a:pt x="7771" y="6232"/>
                    <a:pt x="6232" y="7771"/>
                    <a:pt x="4343" y="7771"/>
                  </a:cubicBezTo>
                  <a:cubicBezTo>
                    <a:pt x="2453" y="7771"/>
                    <a:pt x="930" y="6232"/>
                    <a:pt x="930" y="4343"/>
                  </a:cubicBezTo>
                  <a:cubicBezTo>
                    <a:pt x="930" y="2453"/>
                    <a:pt x="2453" y="930"/>
                    <a:pt x="4343" y="930"/>
                  </a:cubicBezTo>
                  <a:close/>
                  <a:moveTo>
                    <a:pt x="4343" y="0"/>
                  </a:moveTo>
                  <a:cubicBezTo>
                    <a:pt x="1951" y="0"/>
                    <a:pt x="0" y="1950"/>
                    <a:pt x="0" y="4343"/>
                  </a:cubicBezTo>
                  <a:cubicBezTo>
                    <a:pt x="0" y="6735"/>
                    <a:pt x="1951" y="8685"/>
                    <a:pt x="4343" y="8685"/>
                  </a:cubicBezTo>
                  <a:cubicBezTo>
                    <a:pt x="6735" y="8685"/>
                    <a:pt x="8685" y="6735"/>
                    <a:pt x="8685" y="4343"/>
                  </a:cubicBezTo>
                  <a:cubicBezTo>
                    <a:pt x="8685" y="1950"/>
                    <a:pt x="6735" y="0"/>
                    <a:pt x="434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10" name="Google Shape;4410;p34"/>
          <p:cNvGrpSpPr/>
          <p:nvPr/>
        </p:nvGrpSpPr>
        <p:grpSpPr>
          <a:xfrm>
            <a:off x="219673" y="138929"/>
            <a:ext cx="8728280" cy="4895327"/>
            <a:chOff x="219673" y="138929"/>
            <a:chExt cx="8728280" cy="4895327"/>
          </a:xfrm>
        </p:grpSpPr>
        <p:grpSp>
          <p:nvGrpSpPr>
            <p:cNvPr id="4411" name="Google Shape;4411;p34"/>
            <p:cNvGrpSpPr/>
            <p:nvPr/>
          </p:nvGrpSpPr>
          <p:grpSpPr>
            <a:xfrm>
              <a:off x="2547436" y="4727876"/>
              <a:ext cx="203500" cy="306380"/>
              <a:chOff x="1078166" y="2764532"/>
              <a:chExt cx="349176" cy="525704"/>
            </a:xfrm>
          </p:grpSpPr>
          <p:sp>
            <p:nvSpPr>
              <p:cNvPr id="4412" name="Google Shape;4412;p34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3" name="Google Shape;4413;p34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4" name="Google Shape;4414;p34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5" name="Google Shape;4415;p34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6" name="Google Shape;4416;p34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7" name="Google Shape;4417;p34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8" name="Google Shape;4418;p34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9" name="Google Shape;4419;p34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0" name="Google Shape;4420;p34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1" name="Google Shape;4421;p34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2" name="Google Shape;4422;p34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3" name="Google Shape;4423;p34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4" name="Google Shape;4424;p34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5" name="Google Shape;4425;p34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6" name="Google Shape;4426;p34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7" name="Google Shape;4427;p34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8" name="Google Shape;4428;p34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9" name="Google Shape;4429;p34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0" name="Google Shape;4430;p34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1" name="Google Shape;4431;p34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2" name="Google Shape;4432;p34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3" name="Google Shape;4433;p34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4" name="Google Shape;4434;p34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5" name="Google Shape;4435;p34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6" name="Google Shape;4436;p34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7" name="Google Shape;4437;p34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8" name="Google Shape;4438;p34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9" name="Google Shape;4439;p34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40" name="Google Shape;4440;p34"/>
            <p:cNvGrpSpPr/>
            <p:nvPr/>
          </p:nvGrpSpPr>
          <p:grpSpPr>
            <a:xfrm rot="456496" flipH="1">
              <a:off x="8565511" y="159731"/>
              <a:ext cx="349177" cy="525706"/>
              <a:chOff x="1078166" y="2764532"/>
              <a:chExt cx="349176" cy="525704"/>
            </a:xfrm>
          </p:grpSpPr>
          <p:sp>
            <p:nvSpPr>
              <p:cNvPr id="4441" name="Google Shape;4441;p34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2" name="Google Shape;4442;p34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3" name="Google Shape;4443;p34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4" name="Google Shape;4444;p34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5" name="Google Shape;4445;p34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6" name="Google Shape;4446;p34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7" name="Google Shape;4447;p34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8" name="Google Shape;4448;p34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9" name="Google Shape;4449;p34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0" name="Google Shape;4450;p34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1" name="Google Shape;4451;p34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2" name="Google Shape;4452;p34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3" name="Google Shape;4453;p34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4" name="Google Shape;4454;p34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5" name="Google Shape;4455;p34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6" name="Google Shape;4456;p34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7" name="Google Shape;4457;p34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8" name="Google Shape;4458;p34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9" name="Google Shape;4459;p34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0" name="Google Shape;4460;p34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1" name="Google Shape;4461;p34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2" name="Google Shape;4462;p34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3" name="Google Shape;4463;p34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4" name="Google Shape;4464;p34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5" name="Google Shape;4465;p34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6" name="Google Shape;4466;p34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7" name="Google Shape;4467;p34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8" name="Google Shape;4468;p34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69" name="Google Shape;4469;p34"/>
            <p:cNvGrpSpPr/>
            <p:nvPr/>
          </p:nvGrpSpPr>
          <p:grpSpPr>
            <a:xfrm rot="-268088" flipH="1">
              <a:off x="239618" y="4341000"/>
              <a:ext cx="349155" cy="525672"/>
              <a:chOff x="1078166" y="2764532"/>
              <a:chExt cx="349176" cy="525704"/>
            </a:xfrm>
          </p:grpSpPr>
          <p:sp>
            <p:nvSpPr>
              <p:cNvPr id="4470" name="Google Shape;4470;p34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1" name="Google Shape;4471;p34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2" name="Google Shape;4472;p34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3" name="Google Shape;4473;p34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4" name="Google Shape;4474;p34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5" name="Google Shape;4475;p34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6" name="Google Shape;4476;p34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7" name="Google Shape;4477;p34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8" name="Google Shape;4478;p34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9" name="Google Shape;4479;p34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0" name="Google Shape;4480;p34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1" name="Google Shape;4481;p34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2" name="Google Shape;4482;p34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3" name="Google Shape;4483;p34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4" name="Google Shape;4484;p34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5" name="Google Shape;4485;p34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6" name="Google Shape;4486;p34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7" name="Google Shape;4487;p34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8" name="Google Shape;4488;p34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9" name="Google Shape;4489;p34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0" name="Google Shape;4490;p34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1" name="Google Shape;4491;p34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2" name="Google Shape;4492;p34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3" name="Google Shape;4493;p34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4" name="Google Shape;4494;p34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5" name="Google Shape;4495;p34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6" name="Google Shape;4496;p34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7" name="Google Shape;4497;p34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98" name="Google Shape;4498;p34"/>
            <p:cNvGrpSpPr/>
            <p:nvPr/>
          </p:nvGrpSpPr>
          <p:grpSpPr>
            <a:xfrm>
              <a:off x="219686" y="1592351"/>
              <a:ext cx="203500" cy="306380"/>
              <a:chOff x="1078166" y="2764532"/>
              <a:chExt cx="349176" cy="525704"/>
            </a:xfrm>
          </p:grpSpPr>
          <p:sp>
            <p:nvSpPr>
              <p:cNvPr id="4499" name="Google Shape;4499;p34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0" name="Google Shape;4500;p34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1" name="Google Shape;4501;p34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2" name="Google Shape;4502;p34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3" name="Google Shape;4503;p34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4" name="Google Shape;4504;p34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5" name="Google Shape;4505;p34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6" name="Google Shape;4506;p34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7" name="Google Shape;4507;p34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8" name="Google Shape;4508;p34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9" name="Google Shape;4509;p34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0" name="Google Shape;4510;p34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1" name="Google Shape;4511;p34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2" name="Google Shape;4512;p34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3" name="Google Shape;4513;p34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4" name="Google Shape;4514;p34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5" name="Google Shape;4515;p34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6" name="Google Shape;4516;p34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7" name="Google Shape;4517;p34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8" name="Google Shape;4518;p34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9" name="Google Shape;4519;p34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0" name="Google Shape;4520;p34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1" name="Google Shape;4521;p34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2" name="Google Shape;4522;p34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3" name="Google Shape;4523;p34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4" name="Google Shape;4524;p34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5" name="Google Shape;4525;p34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6" name="Google Shape;4526;p34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527" name="Google Shape;4527;p34"/>
          <p:cNvGrpSpPr/>
          <p:nvPr/>
        </p:nvGrpSpPr>
        <p:grpSpPr>
          <a:xfrm rot="758421">
            <a:off x="8327321" y="3894832"/>
            <a:ext cx="1438545" cy="1418019"/>
            <a:chOff x="28025" y="1561924"/>
            <a:chExt cx="1098770" cy="1083092"/>
          </a:xfrm>
        </p:grpSpPr>
        <p:sp>
          <p:nvSpPr>
            <p:cNvPr id="4528" name="Google Shape;4528;p34"/>
            <p:cNvSpPr/>
            <p:nvPr/>
          </p:nvSpPr>
          <p:spPr>
            <a:xfrm rot="-1906747">
              <a:off x="191320" y="1909688"/>
              <a:ext cx="16092" cy="78961"/>
            </a:xfrm>
            <a:custGeom>
              <a:avLst/>
              <a:gdLst/>
              <a:ahLst/>
              <a:cxnLst/>
              <a:rect l="l" t="t" r="r" b="b"/>
              <a:pathLst>
                <a:path w="2180" h="10697" extrusionOk="0">
                  <a:moveTo>
                    <a:pt x="1951" y="10696"/>
                  </a:moveTo>
                  <a:cubicBezTo>
                    <a:pt x="2180" y="7283"/>
                    <a:pt x="1738" y="3535"/>
                    <a:pt x="1738" y="0"/>
                  </a:cubicBezTo>
                  <a:cubicBezTo>
                    <a:pt x="138" y="2453"/>
                    <a:pt x="1" y="7344"/>
                    <a:pt x="1951" y="106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34"/>
            <p:cNvSpPr/>
            <p:nvPr/>
          </p:nvSpPr>
          <p:spPr>
            <a:xfrm rot="-1906747">
              <a:off x="209151" y="1891170"/>
              <a:ext cx="25651" cy="86269"/>
            </a:xfrm>
            <a:custGeom>
              <a:avLst/>
              <a:gdLst/>
              <a:ahLst/>
              <a:cxnLst/>
              <a:rect l="l" t="t" r="r" b="b"/>
              <a:pathLst>
                <a:path w="3475" h="11687" extrusionOk="0">
                  <a:moveTo>
                    <a:pt x="2347" y="214"/>
                  </a:moveTo>
                  <a:cubicBezTo>
                    <a:pt x="854" y="3261"/>
                    <a:pt x="1" y="7847"/>
                    <a:pt x="1798" y="11686"/>
                  </a:cubicBezTo>
                  <a:cubicBezTo>
                    <a:pt x="1798" y="7512"/>
                    <a:pt x="2057" y="3474"/>
                    <a:pt x="3474" y="0"/>
                  </a:cubicBezTo>
                  <a:cubicBezTo>
                    <a:pt x="2819" y="488"/>
                    <a:pt x="3048" y="15"/>
                    <a:pt x="2347" y="2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34"/>
            <p:cNvSpPr/>
            <p:nvPr/>
          </p:nvSpPr>
          <p:spPr>
            <a:xfrm rot="-1906747">
              <a:off x="231076" y="1899084"/>
              <a:ext cx="21377" cy="57030"/>
            </a:xfrm>
            <a:custGeom>
              <a:avLst/>
              <a:gdLst/>
              <a:ahLst/>
              <a:cxnLst/>
              <a:rect l="l" t="t" r="r" b="b"/>
              <a:pathLst>
                <a:path w="2896" h="7726" extrusionOk="0">
                  <a:moveTo>
                    <a:pt x="2393" y="138"/>
                  </a:moveTo>
                  <a:cubicBezTo>
                    <a:pt x="1372" y="2439"/>
                    <a:pt x="1" y="4572"/>
                    <a:pt x="686" y="7725"/>
                  </a:cubicBezTo>
                  <a:cubicBezTo>
                    <a:pt x="1753" y="6781"/>
                    <a:pt x="1463" y="5181"/>
                    <a:pt x="1799" y="3916"/>
                  </a:cubicBezTo>
                  <a:cubicBezTo>
                    <a:pt x="2134" y="2652"/>
                    <a:pt x="2774" y="1433"/>
                    <a:pt x="2896" y="138"/>
                  </a:cubicBezTo>
                  <a:cubicBezTo>
                    <a:pt x="2698" y="184"/>
                    <a:pt x="2621" y="1"/>
                    <a:pt x="2393" y="1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34"/>
            <p:cNvSpPr/>
            <p:nvPr/>
          </p:nvSpPr>
          <p:spPr>
            <a:xfrm rot="-1906747">
              <a:off x="165840" y="1727373"/>
              <a:ext cx="823139" cy="757686"/>
            </a:xfrm>
            <a:custGeom>
              <a:avLst/>
              <a:gdLst/>
              <a:ahLst/>
              <a:cxnLst/>
              <a:rect l="l" t="t" r="r" b="b"/>
              <a:pathLst>
                <a:path w="111512" h="102645" extrusionOk="0">
                  <a:moveTo>
                    <a:pt x="108099" y="50949"/>
                  </a:moveTo>
                  <a:cubicBezTo>
                    <a:pt x="107627" y="50553"/>
                    <a:pt x="107444" y="49822"/>
                    <a:pt x="107063" y="49426"/>
                  </a:cubicBezTo>
                  <a:cubicBezTo>
                    <a:pt x="106164" y="48496"/>
                    <a:pt x="104747" y="47613"/>
                    <a:pt x="103513" y="47034"/>
                  </a:cubicBezTo>
                  <a:cubicBezTo>
                    <a:pt x="101578" y="46135"/>
                    <a:pt x="98653" y="45266"/>
                    <a:pt x="95941" y="45860"/>
                  </a:cubicBezTo>
                  <a:cubicBezTo>
                    <a:pt x="92802" y="43758"/>
                    <a:pt x="88490" y="42966"/>
                    <a:pt x="84346" y="42463"/>
                  </a:cubicBezTo>
                  <a:cubicBezTo>
                    <a:pt x="80857" y="42021"/>
                    <a:pt x="76881" y="42158"/>
                    <a:pt x="73102" y="43027"/>
                  </a:cubicBezTo>
                  <a:cubicBezTo>
                    <a:pt x="73651" y="41853"/>
                    <a:pt x="73772" y="40482"/>
                    <a:pt x="74397" y="39339"/>
                  </a:cubicBezTo>
                  <a:cubicBezTo>
                    <a:pt x="81162" y="38349"/>
                    <a:pt x="90121" y="37892"/>
                    <a:pt x="97815" y="34281"/>
                  </a:cubicBezTo>
                  <a:cubicBezTo>
                    <a:pt x="104686" y="31051"/>
                    <a:pt x="108724" y="25688"/>
                    <a:pt x="107688" y="18603"/>
                  </a:cubicBezTo>
                  <a:cubicBezTo>
                    <a:pt x="109927" y="15983"/>
                    <a:pt x="111512" y="7329"/>
                    <a:pt x="107200" y="5622"/>
                  </a:cubicBezTo>
                  <a:cubicBezTo>
                    <a:pt x="98836" y="8654"/>
                    <a:pt x="93777" y="13408"/>
                    <a:pt x="87317" y="17506"/>
                  </a:cubicBezTo>
                  <a:cubicBezTo>
                    <a:pt x="81634" y="21117"/>
                    <a:pt x="76012" y="24484"/>
                    <a:pt x="70497" y="28354"/>
                  </a:cubicBezTo>
                  <a:cubicBezTo>
                    <a:pt x="70207" y="27745"/>
                    <a:pt x="69659" y="27653"/>
                    <a:pt x="69369" y="27044"/>
                  </a:cubicBezTo>
                  <a:cubicBezTo>
                    <a:pt x="70573" y="25444"/>
                    <a:pt x="71472" y="23966"/>
                    <a:pt x="72355" y="22260"/>
                  </a:cubicBezTo>
                  <a:cubicBezTo>
                    <a:pt x="73605" y="19853"/>
                    <a:pt x="75311" y="17491"/>
                    <a:pt x="73788" y="13911"/>
                  </a:cubicBezTo>
                  <a:cubicBezTo>
                    <a:pt x="72782" y="11580"/>
                    <a:pt x="72264" y="8578"/>
                    <a:pt x="70923" y="5988"/>
                  </a:cubicBezTo>
                  <a:cubicBezTo>
                    <a:pt x="70451" y="5074"/>
                    <a:pt x="69384" y="4556"/>
                    <a:pt x="68760" y="3657"/>
                  </a:cubicBezTo>
                  <a:cubicBezTo>
                    <a:pt x="68135" y="2758"/>
                    <a:pt x="68287" y="1554"/>
                    <a:pt x="67206" y="1097"/>
                  </a:cubicBezTo>
                  <a:cubicBezTo>
                    <a:pt x="66002" y="1463"/>
                    <a:pt x="66596" y="3322"/>
                    <a:pt x="67221" y="4175"/>
                  </a:cubicBezTo>
                  <a:cubicBezTo>
                    <a:pt x="65758" y="6933"/>
                    <a:pt x="67602" y="13316"/>
                    <a:pt x="70314" y="15251"/>
                  </a:cubicBezTo>
                  <a:cubicBezTo>
                    <a:pt x="67678" y="17826"/>
                    <a:pt x="66474" y="21102"/>
                    <a:pt x="66231" y="24850"/>
                  </a:cubicBezTo>
                  <a:cubicBezTo>
                    <a:pt x="65423" y="24682"/>
                    <a:pt x="64524" y="24682"/>
                    <a:pt x="63823" y="24302"/>
                  </a:cubicBezTo>
                  <a:cubicBezTo>
                    <a:pt x="64555" y="17659"/>
                    <a:pt x="58003" y="13636"/>
                    <a:pt x="53463" y="12951"/>
                  </a:cubicBezTo>
                  <a:cubicBezTo>
                    <a:pt x="54606" y="10345"/>
                    <a:pt x="55840" y="7405"/>
                    <a:pt x="58384" y="5302"/>
                  </a:cubicBezTo>
                  <a:cubicBezTo>
                    <a:pt x="60273" y="3733"/>
                    <a:pt x="63595" y="3124"/>
                    <a:pt x="62041" y="473"/>
                  </a:cubicBezTo>
                  <a:cubicBezTo>
                    <a:pt x="59405" y="0"/>
                    <a:pt x="59222" y="1996"/>
                    <a:pt x="58476" y="3047"/>
                  </a:cubicBezTo>
                  <a:cubicBezTo>
                    <a:pt x="57409" y="4510"/>
                    <a:pt x="54895" y="7131"/>
                    <a:pt x="53691" y="9111"/>
                  </a:cubicBezTo>
                  <a:cubicBezTo>
                    <a:pt x="52945" y="10376"/>
                    <a:pt x="52488" y="12646"/>
                    <a:pt x="51680" y="13225"/>
                  </a:cubicBezTo>
                  <a:cubicBezTo>
                    <a:pt x="50431" y="14109"/>
                    <a:pt x="48923" y="13941"/>
                    <a:pt x="47749" y="14733"/>
                  </a:cubicBezTo>
                  <a:cubicBezTo>
                    <a:pt x="44824" y="10026"/>
                    <a:pt x="40406" y="7024"/>
                    <a:pt x="34768" y="8730"/>
                  </a:cubicBezTo>
                  <a:cubicBezTo>
                    <a:pt x="34403" y="9553"/>
                    <a:pt x="34723" y="10848"/>
                    <a:pt x="35591" y="11183"/>
                  </a:cubicBezTo>
                  <a:cubicBezTo>
                    <a:pt x="36688" y="11595"/>
                    <a:pt x="36993" y="10544"/>
                    <a:pt x="37846" y="10239"/>
                  </a:cubicBezTo>
                  <a:cubicBezTo>
                    <a:pt x="42112" y="8700"/>
                    <a:pt x="44154" y="12433"/>
                    <a:pt x="46622" y="15465"/>
                  </a:cubicBezTo>
                  <a:cubicBezTo>
                    <a:pt x="44763" y="18710"/>
                    <a:pt x="40345" y="22808"/>
                    <a:pt x="42813" y="27867"/>
                  </a:cubicBezTo>
                  <a:cubicBezTo>
                    <a:pt x="43575" y="29436"/>
                    <a:pt x="44855" y="30442"/>
                    <a:pt x="46211" y="31325"/>
                  </a:cubicBezTo>
                  <a:cubicBezTo>
                    <a:pt x="45571" y="31615"/>
                    <a:pt x="45434" y="32803"/>
                    <a:pt x="44992" y="32758"/>
                  </a:cubicBezTo>
                  <a:cubicBezTo>
                    <a:pt x="41823" y="29543"/>
                    <a:pt x="38379" y="26846"/>
                    <a:pt x="34509" y="25048"/>
                  </a:cubicBezTo>
                  <a:cubicBezTo>
                    <a:pt x="34707" y="22641"/>
                    <a:pt x="36993" y="18984"/>
                    <a:pt x="35774" y="16242"/>
                  </a:cubicBezTo>
                  <a:cubicBezTo>
                    <a:pt x="35530" y="15693"/>
                    <a:pt x="34723" y="14992"/>
                    <a:pt x="34281" y="14353"/>
                  </a:cubicBezTo>
                  <a:cubicBezTo>
                    <a:pt x="33854" y="13728"/>
                    <a:pt x="33550" y="12738"/>
                    <a:pt x="32681" y="12677"/>
                  </a:cubicBezTo>
                  <a:cubicBezTo>
                    <a:pt x="32133" y="13469"/>
                    <a:pt x="32315" y="14733"/>
                    <a:pt x="32849" y="15693"/>
                  </a:cubicBezTo>
                  <a:cubicBezTo>
                    <a:pt x="32376" y="16044"/>
                    <a:pt x="32346" y="16547"/>
                    <a:pt x="32148" y="17141"/>
                  </a:cubicBezTo>
                  <a:cubicBezTo>
                    <a:pt x="31569" y="18908"/>
                    <a:pt x="30274" y="24972"/>
                    <a:pt x="31493" y="27273"/>
                  </a:cubicBezTo>
                  <a:cubicBezTo>
                    <a:pt x="31767" y="27775"/>
                    <a:pt x="32666" y="28126"/>
                    <a:pt x="33138" y="28583"/>
                  </a:cubicBezTo>
                  <a:cubicBezTo>
                    <a:pt x="34281" y="29710"/>
                    <a:pt x="35256" y="31066"/>
                    <a:pt x="36901" y="32102"/>
                  </a:cubicBezTo>
                  <a:cubicBezTo>
                    <a:pt x="39537" y="33763"/>
                    <a:pt x="41716" y="34723"/>
                    <a:pt x="44398" y="35530"/>
                  </a:cubicBezTo>
                  <a:cubicBezTo>
                    <a:pt x="44078" y="36262"/>
                    <a:pt x="44291" y="37267"/>
                    <a:pt x="43636" y="37846"/>
                  </a:cubicBezTo>
                  <a:cubicBezTo>
                    <a:pt x="30990" y="40315"/>
                    <a:pt x="14459" y="42097"/>
                    <a:pt x="1478" y="46546"/>
                  </a:cubicBezTo>
                  <a:cubicBezTo>
                    <a:pt x="533" y="46866"/>
                    <a:pt x="0" y="49365"/>
                    <a:pt x="122" y="50081"/>
                  </a:cubicBezTo>
                  <a:cubicBezTo>
                    <a:pt x="777" y="54438"/>
                    <a:pt x="4312" y="54636"/>
                    <a:pt x="6948" y="55611"/>
                  </a:cubicBezTo>
                  <a:cubicBezTo>
                    <a:pt x="8913" y="57531"/>
                    <a:pt x="11762" y="57897"/>
                    <a:pt x="14185" y="58796"/>
                  </a:cubicBezTo>
                  <a:cubicBezTo>
                    <a:pt x="15266" y="59207"/>
                    <a:pt x="16424" y="59816"/>
                    <a:pt x="17521" y="60060"/>
                  </a:cubicBezTo>
                  <a:cubicBezTo>
                    <a:pt x="27516" y="62285"/>
                    <a:pt x="40055" y="53676"/>
                    <a:pt x="47749" y="48405"/>
                  </a:cubicBezTo>
                  <a:cubicBezTo>
                    <a:pt x="48542" y="49365"/>
                    <a:pt x="50172" y="50050"/>
                    <a:pt x="50736" y="50644"/>
                  </a:cubicBezTo>
                  <a:cubicBezTo>
                    <a:pt x="44580" y="54408"/>
                    <a:pt x="38791" y="58369"/>
                    <a:pt x="34631" y="63123"/>
                  </a:cubicBezTo>
                  <a:cubicBezTo>
                    <a:pt x="33961" y="63123"/>
                    <a:pt x="33169" y="63443"/>
                    <a:pt x="32498" y="63854"/>
                  </a:cubicBezTo>
                  <a:cubicBezTo>
                    <a:pt x="30198" y="65271"/>
                    <a:pt x="26617" y="70969"/>
                    <a:pt x="26465" y="72737"/>
                  </a:cubicBezTo>
                  <a:cubicBezTo>
                    <a:pt x="26389" y="73559"/>
                    <a:pt x="26770" y="74397"/>
                    <a:pt x="26937" y="75144"/>
                  </a:cubicBezTo>
                  <a:cubicBezTo>
                    <a:pt x="26724" y="76667"/>
                    <a:pt x="25657" y="77749"/>
                    <a:pt x="25216" y="79151"/>
                  </a:cubicBezTo>
                  <a:cubicBezTo>
                    <a:pt x="27379" y="80126"/>
                    <a:pt x="28187" y="77383"/>
                    <a:pt x="28369" y="75845"/>
                  </a:cubicBezTo>
                  <a:cubicBezTo>
                    <a:pt x="32666" y="74397"/>
                    <a:pt x="33641" y="70192"/>
                    <a:pt x="36094" y="67404"/>
                  </a:cubicBezTo>
                  <a:cubicBezTo>
                    <a:pt x="40619" y="65667"/>
                    <a:pt x="43392" y="61995"/>
                    <a:pt x="46835" y="59314"/>
                  </a:cubicBezTo>
                  <a:cubicBezTo>
                    <a:pt x="44489" y="63290"/>
                    <a:pt x="41807" y="68897"/>
                    <a:pt x="40330" y="73834"/>
                  </a:cubicBezTo>
                  <a:cubicBezTo>
                    <a:pt x="39598" y="76287"/>
                    <a:pt x="39111" y="79943"/>
                    <a:pt x="41350" y="81345"/>
                  </a:cubicBezTo>
                  <a:cubicBezTo>
                    <a:pt x="40482" y="83737"/>
                    <a:pt x="38501" y="86647"/>
                    <a:pt x="39461" y="89862"/>
                  </a:cubicBezTo>
                  <a:cubicBezTo>
                    <a:pt x="40116" y="92056"/>
                    <a:pt x="43224" y="96825"/>
                    <a:pt x="44824" y="97602"/>
                  </a:cubicBezTo>
                  <a:cubicBezTo>
                    <a:pt x="46028" y="98181"/>
                    <a:pt x="47460" y="97571"/>
                    <a:pt x="48054" y="98546"/>
                  </a:cubicBezTo>
                  <a:cubicBezTo>
                    <a:pt x="48603" y="99460"/>
                    <a:pt x="47963" y="101929"/>
                    <a:pt x="49105" y="102645"/>
                  </a:cubicBezTo>
                  <a:cubicBezTo>
                    <a:pt x="51178" y="101411"/>
                    <a:pt x="50446" y="97937"/>
                    <a:pt x="48907" y="96032"/>
                  </a:cubicBezTo>
                  <a:cubicBezTo>
                    <a:pt x="48892" y="91781"/>
                    <a:pt x="44931" y="85916"/>
                    <a:pt x="44458" y="80964"/>
                  </a:cubicBezTo>
                  <a:cubicBezTo>
                    <a:pt x="45296" y="80827"/>
                    <a:pt x="45571" y="80415"/>
                    <a:pt x="46043" y="80095"/>
                  </a:cubicBezTo>
                  <a:cubicBezTo>
                    <a:pt x="47506" y="73757"/>
                    <a:pt x="47673" y="66094"/>
                    <a:pt x="50629" y="60929"/>
                  </a:cubicBezTo>
                  <a:cubicBezTo>
                    <a:pt x="50873" y="64966"/>
                    <a:pt x="52594" y="70984"/>
                    <a:pt x="54255" y="75083"/>
                  </a:cubicBezTo>
                  <a:cubicBezTo>
                    <a:pt x="56723" y="81192"/>
                    <a:pt x="60228" y="86875"/>
                    <a:pt x="65134" y="89496"/>
                  </a:cubicBezTo>
                  <a:cubicBezTo>
                    <a:pt x="65941" y="89923"/>
                    <a:pt x="66901" y="90014"/>
                    <a:pt x="67709" y="90502"/>
                  </a:cubicBezTo>
                  <a:cubicBezTo>
                    <a:pt x="71731" y="92985"/>
                    <a:pt x="76332" y="97861"/>
                    <a:pt x="82670" y="94813"/>
                  </a:cubicBezTo>
                  <a:cubicBezTo>
                    <a:pt x="85321" y="93534"/>
                    <a:pt x="85260" y="90730"/>
                    <a:pt x="86174" y="88490"/>
                  </a:cubicBezTo>
                  <a:cubicBezTo>
                    <a:pt x="87211" y="85931"/>
                    <a:pt x="88902" y="83386"/>
                    <a:pt x="89450" y="80537"/>
                  </a:cubicBezTo>
                  <a:cubicBezTo>
                    <a:pt x="91400" y="70405"/>
                    <a:pt x="84940" y="57988"/>
                    <a:pt x="79227" y="50005"/>
                  </a:cubicBezTo>
                  <a:cubicBezTo>
                    <a:pt x="85169" y="52518"/>
                    <a:pt x="90837" y="56861"/>
                    <a:pt x="95316" y="62132"/>
                  </a:cubicBezTo>
                  <a:cubicBezTo>
                    <a:pt x="96367" y="63366"/>
                    <a:pt x="97007" y="64235"/>
                    <a:pt x="98257" y="64722"/>
                  </a:cubicBezTo>
                  <a:cubicBezTo>
                    <a:pt x="100984" y="68501"/>
                    <a:pt x="102843" y="74032"/>
                    <a:pt x="106911" y="75113"/>
                  </a:cubicBezTo>
                  <a:cubicBezTo>
                    <a:pt x="107642" y="76469"/>
                    <a:pt x="107078" y="77795"/>
                    <a:pt x="108008" y="78831"/>
                  </a:cubicBezTo>
                  <a:cubicBezTo>
                    <a:pt x="110339" y="78755"/>
                    <a:pt x="109470" y="75418"/>
                    <a:pt x="108495" y="73712"/>
                  </a:cubicBezTo>
                  <a:cubicBezTo>
                    <a:pt x="109333" y="72554"/>
                    <a:pt x="109440" y="70847"/>
                    <a:pt x="108922" y="69476"/>
                  </a:cubicBezTo>
                  <a:cubicBezTo>
                    <a:pt x="108708" y="68882"/>
                    <a:pt x="108114" y="68440"/>
                    <a:pt x="107840" y="67785"/>
                  </a:cubicBezTo>
                  <a:cubicBezTo>
                    <a:pt x="107672" y="67374"/>
                    <a:pt x="107718" y="66734"/>
                    <a:pt x="107520" y="66353"/>
                  </a:cubicBezTo>
                  <a:cubicBezTo>
                    <a:pt x="106195" y="63778"/>
                    <a:pt x="103102" y="63001"/>
                    <a:pt x="101349" y="61782"/>
                  </a:cubicBezTo>
                  <a:cubicBezTo>
                    <a:pt x="98135" y="53570"/>
                    <a:pt x="89953" y="51772"/>
                    <a:pt x="84544" y="48024"/>
                  </a:cubicBezTo>
                  <a:cubicBezTo>
                    <a:pt x="88536" y="49136"/>
                    <a:pt x="92833" y="49669"/>
                    <a:pt x="96581" y="51284"/>
                  </a:cubicBezTo>
                  <a:cubicBezTo>
                    <a:pt x="97144" y="51345"/>
                    <a:pt x="97266" y="51102"/>
                    <a:pt x="97800" y="50858"/>
                  </a:cubicBezTo>
                  <a:cubicBezTo>
                    <a:pt x="100618" y="52564"/>
                    <a:pt x="103452" y="54255"/>
                    <a:pt x="107642" y="53158"/>
                  </a:cubicBezTo>
                  <a:cubicBezTo>
                    <a:pt x="108678" y="53524"/>
                    <a:pt x="110674" y="54453"/>
                    <a:pt x="111481" y="52869"/>
                  </a:cubicBezTo>
                  <a:cubicBezTo>
                    <a:pt x="111161" y="51117"/>
                    <a:pt x="109135" y="51818"/>
                    <a:pt x="108099" y="509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34"/>
            <p:cNvSpPr/>
            <p:nvPr/>
          </p:nvSpPr>
          <p:spPr>
            <a:xfrm rot="-1906747">
              <a:off x="759908" y="1575798"/>
              <a:ext cx="24300" cy="72096"/>
            </a:xfrm>
            <a:custGeom>
              <a:avLst/>
              <a:gdLst/>
              <a:ahLst/>
              <a:cxnLst/>
              <a:rect l="l" t="t" r="r" b="b"/>
              <a:pathLst>
                <a:path w="3292" h="9767" extrusionOk="0">
                  <a:moveTo>
                    <a:pt x="0" y="153"/>
                  </a:moveTo>
                  <a:cubicBezTo>
                    <a:pt x="442" y="3215"/>
                    <a:pt x="1326" y="7070"/>
                    <a:pt x="1890" y="9767"/>
                  </a:cubicBezTo>
                  <a:cubicBezTo>
                    <a:pt x="3291" y="7527"/>
                    <a:pt x="2118" y="2926"/>
                    <a:pt x="457" y="1"/>
                  </a:cubicBezTo>
                  <a:cubicBezTo>
                    <a:pt x="305" y="62"/>
                    <a:pt x="153" y="107"/>
                    <a:pt x="0" y="1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34"/>
            <p:cNvSpPr/>
            <p:nvPr/>
          </p:nvSpPr>
          <p:spPr>
            <a:xfrm rot="-1906747">
              <a:off x="779842" y="1565856"/>
              <a:ext cx="16092" cy="57030"/>
            </a:xfrm>
            <a:custGeom>
              <a:avLst/>
              <a:gdLst/>
              <a:ahLst/>
              <a:cxnLst/>
              <a:rect l="l" t="t" r="r" b="b"/>
              <a:pathLst>
                <a:path w="2180" h="7726" extrusionOk="0">
                  <a:moveTo>
                    <a:pt x="0" y="153"/>
                  </a:moveTo>
                  <a:cubicBezTo>
                    <a:pt x="290" y="2606"/>
                    <a:pt x="458" y="5653"/>
                    <a:pt x="869" y="7725"/>
                  </a:cubicBezTo>
                  <a:cubicBezTo>
                    <a:pt x="2179" y="5989"/>
                    <a:pt x="2042" y="2317"/>
                    <a:pt x="458" y="1"/>
                  </a:cubicBezTo>
                  <a:cubicBezTo>
                    <a:pt x="305" y="47"/>
                    <a:pt x="153" y="107"/>
                    <a:pt x="0" y="1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34"/>
            <p:cNvSpPr/>
            <p:nvPr/>
          </p:nvSpPr>
          <p:spPr>
            <a:xfrm rot="-1906747">
              <a:off x="798912" y="1562723"/>
              <a:ext cx="15073" cy="42289"/>
            </a:xfrm>
            <a:custGeom>
              <a:avLst/>
              <a:gdLst/>
              <a:ahLst/>
              <a:cxnLst/>
              <a:rect l="l" t="t" r="r" b="b"/>
              <a:pathLst>
                <a:path w="2042" h="5729" extrusionOk="0">
                  <a:moveTo>
                    <a:pt x="0" y="5729"/>
                  </a:moveTo>
                  <a:cubicBezTo>
                    <a:pt x="1371" y="4906"/>
                    <a:pt x="2042" y="1676"/>
                    <a:pt x="275" y="0"/>
                  </a:cubicBezTo>
                  <a:cubicBezTo>
                    <a:pt x="366" y="1996"/>
                    <a:pt x="46" y="3794"/>
                    <a:pt x="0" y="57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34"/>
            <p:cNvSpPr/>
            <p:nvPr/>
          </p:nvSpPr>
          <p:spPr>
            <a:xfrm rot="-1906747">
              <a:off x="275590" y="2331341"/>
              <a:ext cx="61755" cy="41507"/>
            </a:xfrm>
            <a:custGeom>
              <a:avLst/>
              <a:gdLst/>
              <a:ahLst/>
              <a:cxnLst/>
              <a:rect l="l" t="t" r="r" b="b"/>
              <a:pathLst>
                <a:path w="8366" h="5623" extrusionOk="0">
                  <a:moveTo>
                    <a:pt x="1" y="549"/>
                  </a:moveTo>
                  <a:cubicBezTo>
                    <a:pt x="946" y="1997"/>
                    <a:pt x="2728" y="3596"/>
                    <a:pt x="4374" y="4373"/>
                  </a:cubicBezTo>
                  <a:cubicBezTo>
                    <a:pt x="5501" y="4891"/>
                    <a:pt x="7588" y="5623"/>
                    <a:pt x="8365" y="4038"/>
                  </a:cubicBezTo>
                  <a:cubicBezTo>
                    <a:pt x="5227" y="3490"/>
                    <a:pt x="2637" y="1844"/>
                    <a:pt x="138" y="1"/>
                  </a:cubicBezTo>
                  <a:cubicBezTo>
                    <a:pt x="123" y="199"/>
                    <a:pt x="92" y="397"/>
                    <a:pt x="1" y="5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34"/>
            <p:cNvSpPr/>
            <p:nvPr/>
          </p:nvSpPr>
          <p:spPr>
            <a:xfrm rot="-1906747">
              <a:off x="285582" y="2355951"/>
              <a:ext cx="44319" cy="23518"/>
            </a:xfrm>
            <a:custGeom>
              <a:avLst/>
              <a:gdLst/>
              <a:ahLst/>
              <a:cxnLst/>
              <a:rect l="l" t="t" r="r" b="b"/>
              <a:pathLst>
                <a:path w="6004" h="3186" extrusionOk="0">
                  <a:moveTo>
                    <a:pt x="0" y="107"/>
                  </a:moveTo>
                  <a:cubicBezTo>
                    <a:pt x="1326" y="2530"/>
                    <a:pt x="3626" y="2926"/>
                    <a:pt x="6003" y="3185"/>
                  </a:cubicBezTo>
                  <a:cubicBezTo>
                    <a:pt x="4419" y="1494"/>
                    <a:pt x="2118" y="1235"/>
                    <a:pt x="305" y="1"/>
                  </a:cubicBezTo>
                  <a:cubicBezTo>
                    <a:pt x="214" y="31"/>
                    <a:pt x="107" y="77"/>
                    <a:pt x="0" y="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34"/>
            <p:cNvSpPr/>
            <p:nvPr/>
          </p:nvSpPr>
          <p:spPr>
            <a:xfrm rot="-1906747">
              <a:off x="300900" y="2373352"/>
              <a:ext cx="48815" cy="26212"/>
            </a:xfrm>
            <a:custGeom>
              <a:avLst/>
              <a:gdLst/>
              <a:ahLst/>
              <a:cxnLst/>
              <a:rect l="l" t="t" r="r" b="b"/>
              <a:pathLst>
                <a:path w="6613" h="3551" extrusionOk="0">
                  <a:moveTo>
                    <a:pt x="6613" y="2362"/>
                  </a:moveTo>
                  <a:cubicBezTo>
                    <a:pt x="4403" y="1601"/>
                    <a:pt x="2285" y="625"/>
                    <a:pt x="0" y="1"/>
                  </a:cubicBezTo>
                  <a:cubicBezTo>
                    <a:pt x="549" y="2804"/>
                    <a:pt x="4525" y="3551"/>
                    <a:pt x="6613" y="2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34"/>
            <p:cNvSpPr/>
            <p:nvPr/>
          </p:nvSpPr>
          <p:spPr>
            <a:xfrm rot="-1906747">
              <a:off x="310360" y="1970645"/>
              <a:ext cx="18004" cy="52978"/>
            </a:xfrm>
            <a:custGeom>
              <a:avLst/>
              <a:gdLst/>
              <a:ahLst/>
              <a:cxnLst/>
              <a:rect l="l" t="t" r="r" b="b"/>
              <a:pathLst>
                <a:path w="2439" h="7177" extrusionOk="0">
                  <a:moveTo>
                    <a:pt x="656" y="7177"/>
                  </a:moveTo>
                  <a:cubicBezTo>
                    <a:pt x="854" y="4724"/>
                    <a:pt x="2439" y="2941"/>
                    <a:pt x="1646" y="1"/>
                  </a:cubicBezTo>
                  <a:cubicBezTo>
                    <a:pt x="1" y="1662"/>
                    <a:pt x="275" y="4937"/>
                    <a:pt x="656" y="71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34"/>
            <p:cNvSpPr/>
            <p:nvPr/>
          </p:nvSpPr>
          <p:spPr>
            <a:xfrm rot="-1906747">
              <a:off x="487418" y="1760248"/>
              <a:ext cx="27452" cy="56920"/>
            </a:xfrm>
            <a:custGeom>
              <a:avLst/>
              <a:gdLst/>
              <a:ahLst/>
              <a:cxnLst/>
              <a:rect l="l" t="t" r="r" b="b"/>
              <a:pathLst>
                <a:path w="3719" h="7711" extrusionOk="0">
                  <a:moveTo>
                    <a:pt x="3718" y="7710"/>
                  </a:moveTo>
                  <a:cubicBezTo>
                    <a:pt x="3276" y="5486"/>
                    <a:pt x="2423" y="1235"/>
                    <a:pt x="747" y="1"/>
                  </a:cubicBezTo>
                  <a:cubicBezTo>
                    <a:pt x="0" y="2515"/>
                    <a:pt x="2362" y="5653"/>
                    <a:pt x="3718" y="77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34"/>
            <p:cNvSpPr/>
            <p:nvPr/>
          </p:nvSpPr>
          <p:spPr>
            <a:xfrm rot="-1906747">
              <a:off x="351902" y="2014633"/>
              <a:ext cx="65578" cy="47582"/>
            </a:xfrm>
            <a:custGeom>
              <a:avLst/>
              <a:gdLst/>
              <a:ahLst/>
              <a:cxnLst/>
              <a:rect l="l" t="t" r="r" b="b"/>
              <a:pathLst>
                <a:path w="8884" h="6446" extrusionOk="0">
                  <a:moveTo>
                    <a:pt x="1" y="930"/>
                  </a:moveTo>
                  <a:cubicBezTo>
                    <a:pt x="2774" y="3139"/>
                    <a:pt x="5440" y="5577"/>
                    <a:pt x="8883" y="6445"/>
                  </a:cubicBezTo>
                  <a:cubicBezTo>
                    <a:pt x="6278" y="4038"/>
                    <a:pt x="3627" y="1737"/>
                    <a:pt x="702" y="0"/>
                  </a:cubicBezTo>
                  <a:cubicBezTo>
                    <a:pt x="184" y="168"/>
                    <a:pt x="169" y="579"/>
                    <a:pt x="1" y="9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34"/>
            <p:cNvSpPr/>
            <p:nvPr/>
          </p:nvSpPr>
          <p:spPr>
            <a:xfrm rot="-1906747">
              <a:off x="516996" y="1694752"/>
              <a:ext cx="295907" cy="209985"/>
            </a:xfrm>
            <a:custGeom>
              <a:avLst/>
              <a:gdLst/>
              <a:ahLst/>
              <a:cxnLst/>
              <a:rect l="l" t="t" r="r" b="b"/>
              <a:pathLst>
                <a:path w="40087" h="28447" extrusionOk="0">
                  <a:moveTo>
                    <a:pt x="38334" y="549"/>
                  </a:moveTo>
                  <a:cubicBezTo>
                    <a:pt x="30488" y="4556"/>
                    <a:pt x="24043" y="9005"/>
                    <a:pt x="16913" y="13469"/>
                  </a:cubicBezTo>
                  <a:cubicBezTo>
                    <a:pt x="11626" y="16791"/>
                    <a:pt x="6476" y="20204"/>
                    <a:pt x="1524" y="23495"/>
                  </a:cubicBezTo>
                  <a:cubicBezTo>
                    <a:pt x="1022" y="23830"/>
                    <a:pt x="77" y="24317"/>
                    <a:pt x="1" y="25049"/>
                  </a:cubicBezTo>
                  <a:cubicBezTo>
                    <a:pt x="686" y="25323"/>
                    <a:pt x="2119" y="24363"/>
                    <a:pt x="2911" y="24058"/>
                  </a:cubicBezTo>
                  <a:cubicBezTo>
                    <a:pt x="10102" y="21240"/>
                    <a:pt x="15557" y="18071"/>
                    <a:pt x="21483" y="15343"/>
                  </a:cubicBezTo>
                  <a:cubicBezTo>
                    <a:pt x="15953" y="19472"/>
                    <a:pt x="9081" y="22916"/>
                    <a:pt x="1753" y="26161"/>
                  </a:cubicBezTo>
                  <a:cubicBezTo>
                    <a:pt x="5212" y="25673"/>
                    <a:pt x="9950" y="24150"/>
                    <a:pt x="13546" y="23159"/>
                  </a:cubicBezTo>
                  <a:cubicBezTo>
                    <a:pt x="15663" y="22580"/>
                    <a:pt x="17979" y="21179"/>
                    <a:pt x="19792" y="21895"/>
                  </a:cubicBezTo>
                  <a:cubicBezTo>
                    <a:pt x="14627" y="23891"/>
                    <a:pt x="7253" y="26115"/>
                    <a:pt x="2423" y="27121"/>
                  </a:cubicBezTo>
                  <a:cubicBezTo>
                    <a:pt x="2119" y="27182"/>
                    <a:pt x="869" y="26847"/>
                    <a:pt x="1098" y="27745"/>
                  </a:cubicBezTo>
                  <a:cubicBezTo>
                    <a:pt x="1509" y="28446"/>
                    <a:pt x="2545" y="28020"/>
                    <a:pt x="3033" y="27944"/>
                  </a:cubicBezTo>
                  <a:cubicBezTo>
                    <a:pt x="3856" y="27806"/>
                    <a:pt x="4678" y="27486"/>
                    <a:pt x="5394" y="27304"/>
                  </a:cubicBezTo>
                  <a:cubicBezTo>
                    <a:pt x="9980" y="26191"/>
                    <a:pt x="14917" y="25673"/>
                    <a:pt x="19442" y="24409"/>
                  </a:cubicBezTo>
                  <a:cubicBezTo>
                    <a:pt x="30427" y="21346"/>
                    <a:pt x="37893" y="14048"/>
                    <a:pt x="39645" y="6430"/>
                  </a:cubicBezTo>
                  <a:cubicBezTo>
                    <a:pt x="40087" y="4556"/>
                    <a:pt x="39873" y="2286"/>
                    <a:pt x="39706" y="77"/>
                  </a:cubicBezTo>
                  <a:cubicBezTo>
                    <a:pt x="38974" y="1"/>
                    <a:pt x="38700" y="367"/>
                    <a:pt x="38334" y="5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34"/>
            <p:cNvSpPr/>
            <p:nvPr/>
          </p:nvSpPr>
          <p:spPr>
            <a:xfrm rot="-1906747">
              <a:off x="451094" y="1917844"/>
              <a:ext cx="183773" cy="186474"/>
            </a:xfrm>
            <a:custGeom>
              <a:avLst/>
              <a:gdLst/>
              <a:ahLst/>
              <a:cxnLst/>
              <a:rect l="l" t="t" r="r" b="b"/>
              <a:pathLst>
                <a:path w="24896" h="25262" extrusionOk="0">
                  <a:moveTo>
                    <a:pt x="19076" y="7116"/>
                  </a:moveTo>
                  <a:cubicBezTo>
                    <a:pt x="19975" y="6034"/>
                    <a:pt x="21453" y="5227"/>
                    <a:pt x="22534" y="4221"/>
                  </a:cubicBezTo>
                  <a:cubicBezTo>
                    <a:pt x="19853" y="549"/>
                    <a:pt x="14505" y="1"/>
                    <a:pt x="9523" y="2667"/>
                  </a:cubicBezTo>
                  <a:cubicBezTo>
                    <a:pt x="9416" y="3200"/>
                    <a:pt x="9706" y="3962"/>
                    <a:pt x="9020" y="4206"/>
                  </a:cubicBezTo>
                  <a:cubicBezTo>
                    <a:pt x="8411" y="4419"/>
                    <a:pt x="8609" y="2941"/>
                    <a:pt x="7893" y="3383"/>
                  </a:cubicBezTo>
                  <a:cubicBezTo>
                    <a:pt x="3809" y="5501"/>
                    <a:pt x="595" y="8045"/>
                    <a:pt x="0" y="11885"/>
                  </a:cubicBezTo>
                  <a:cubicBezTo>
                    <a:pt x="1539" y="11991"/>
                    <a:pt x="3596" y="10986"/>
                    <a:pt x="4967" y="11397"/>
                  </a:cubicBezTo>
                  <a:cubicBezTo>
                    <a:pt x="5135" y="13804"/>
                    <a:pt x="5882" y="16516"/>
                    <a:pt x="6598" y="19213"/>
                  </a:cubicBezTo>
                  <a:cubicBezTo>
                    <a:pt x="5790" y="20082"/>
                    <a:pt x="4434" y="20691"/>
                    <a:pt x="3855" y="21681"/>
                  </a:cubicBezTo>
                  <a:cubicBezTo>
                    <a:pt x="6506" y="25231"/>
                    <a:pt x="11732" y="25262"/>
                    <a:pt x="16760" y="23967"/>
                  </a:cubicBezTo>
                  <a:cubicBezTo>
                    <a:pt x="22717" y="22428"/>
                    <a:pt x="24210" y="18147"/>
                    <a:pt x="24896" y="14185"/>
                  </a:cubicBezTo>
                  <a:cubicBezTo>
                    <a:pt x="20462" y="15800"/>
                    <a:pt x="21209" y="9858"/>
                    <a:pt x="19076" y="7116"/>
                  </a:cubicBezTo>
                  <a:close/>
                  <a:moveTo>
                    <a:pt x="3931" y="9874"/>
                  </a:moveTo>
                  <a:cubicBezTo>
                    <a:pt x="3261" y="9828"/>
                    <a:pt x="2697" y="7771"/>
                    <a:pt x="3718" y="7725"/>
                  </a:cubicBezTo>
                  <a:cubicBezTo>
                    <a:pt x="4038" y="8198"/>
                    <a:pt x="4388" y="9386"/>
                    <a:pt x="3931" y="9874"/>
                  </a:cubicBezTo>
                  <a:close/>
                  <a:moveTo>
                    <a:pt x="8624" y="6049"/>
                  </a:moveTo>
                  <a:cubicBezTo>
                    <a:pt x="9310" y="6461"/>
                    <a:pt x="9889" y="8152"/>
                    <a:pt x="8746" y="8411"/>
                  </a:cubicBezTo>
                  <a:cubicBezTo>
                    <a:pt x="8365" y="7741"/>
                    <a:pt x="7497" y="6324"/>
                    <a:pt x="8624" y="6049"/>
                  </a:cubicBezTo>
                  <a:close/>
                  <a:moveTo>
                    <a:pt x="9051" y="9843"/>
                  </a:moveTo>
                  <a:cubicBezTo>
                    <a:pt x="9249" y="10818"/>
                    <a:pt x="9325" y="11748"/>
                    <a:pt x="8304" y="12144"/>
                  </a:cubicBezTo>
                  <a:cubicBezTo>
                    <a:pt x="7436" y="11641"/>
                    <a:pt x="7771" y="9645"/>
                    <a:pt x="9051" y="9843"/>
                  </a:cubicBezTo>
                  <a:close/>
                  <a:moveTo>
                    <a:pt x="6445" y="9188"/>
                  </a:moveTo>
                  <a:cubicBezTo>
                    <a:pt x="5897" y="9447"/>
                    <a:pt x="5638" y="9097"/>
                    <a:pt x="5318" y="8883"/>
                  </a:cubicBezTo>
                  <a:cubicBezTo>
                    <a:pt x="4952" y="8015"/>
                    <a:pt x="5805" y="7482"/>
                    <a:pt x="6491" y="7801"/>
                  </a:cubicBezTo>
                  <a:cubicBezTo>
                    <a:pt x="6750" y="8396"/>
                    <a:pt x="6857" y="8929"/>
                    <a:pt x="6445" y="9188"/>
                  </a:cubicBezTo>
                  <a:close/>
                  <a:moveTo>
                    <a:pt x="6826" y="20859"/>
                  </a:moveTo>
                  <a:cubicBezTo>
                    <a:pt x="6979" y="20798"/>
                    <a:pt x="7131" y="20752"/>
                    <a:pt x="7283" y="20691"/>
                  </a:cubicBezTo>
                  <a:cubicBezTo>
                    <a:pt x="7756" y="21712"/>
                    <a:pt x="8700" y="21803"/>
                    <a:pt x="9081" y="22992"/>
                  </a:cubicBezTo>
                  <a:cubicBezTo>
                    <a:pt x="8304" y="23434"/>
                    <a:pt x="6278" y="22337"/>
                    <a:pt x="6826" y="20859"/>
                  </a:cubicBezTo>
                  <a:close/>
                  <a:moveTo>
                    <a:pt x="8075" y="16501"/>
                  </a:moveTo>
                  <a:cubicBezTo>
                    <a:pt x="7238" y="14932"/>
                    <a:pt x="9477" y="14566"/>
                    <a:pt x="10269" y="15922"/>
                  </a:cubicBezTo>
                  <a:cubicBezTo>
                    <a:pt x="10346" y="17507"/>
                    <a:pt x="8426" y="17156"/>
                    <a:pt x="8075" y="16501"/>
                  </a:cubicBezTo>
                  <a:close/>
                  <a:moveTo>
                    <a:pt x="11016" y="20615"/>
                  </a:moveTo>
                  <a:cubicBezTo>
                    <a:pt x="9660" y="21392"/>
                    <a:pt x="8654" y="18436"/>
                    <a:pt x="9980" y="18070"/>
                  </a:cubicBezTo>
                  <a:cubicBezTo>
                    <a:pt x="10300" y="19046"/>
                    <a:pt x="11336" y="19823"/>
                    <a:pt x="11016" y="20615"/>
                  </a:cubicBezTo>
                  <a:close/>
                  <a:moveTo>
                    <a:pt x="14109" y="6583"/>
                  </a:moveTo>
                  <a:cubicBezTo>
                    <a:pt x="14993" y="6461"/>
                    <a:pt x="16120" y="7055"/>
                    <a:pt x="15998" y="8152"/>
                  </a:cubicBezTo>
                  <a:cubicBezTo>
                    <a:pt x="14947" y="8563"/>
                    <a:pt x="13698" y="7497"/>
                    <a:pt x="14109" y="6583"/>
                  </a:cubicBezTo>
                  <a:close/>
                  <a:moveTo>
                    <a:pt x="11824" y="3429"/>
                  </a:moveTo>
                  <a:cubicBezTo>
                    <a:pt x="12402" y="3840"/>
                    <a:pt x="12905" y="5059"/>
                    <a:pt x="12402" y="5623"/>
                  </a:cubicBezTo>
                  <a:cubicBezTo>
                    <a:pt x="11717" y="5638"/>
                    <a:pt x="10544" y="3703"/>
                    <a:pt x="11824" y="3429"/>
                  </a:cubicBezTo>
                  <a:close/>
                  <a:moveTo>
                    <a:pt x="12433" y="8685"/>
                  </a:moveTo>
                  <a:cubicBezTo>
                    <a:pt x="12067" y="8807"/>
                    <a:pt x="12067" y="9097"/>
                    <a:pt x="11549" y="9157"/>
                  </a:cubicBezTo>
                  <a:cubicBezTo>
                    <a:pt x="10224" y="6933"/>
                    <a:pt x="12921" y="6491"/>
                    <a:pt x="12433" y="8685"/>
                  </a:cubicBezTo>
                  <a:close/>
                  <a:moveTo>
                    <a:pt x="13850" y="15389"/>
                  </a:moveTo>
                  <a:cubicBezTo>
                    <a:pt x="12265" y="16471"/>
                    <a:pt x="10787" y="13820"/>
                    <a:pt x="11793" y="12829"/>
                  </a:cubicBezTo>
                  <a:cubicBezTo>
                    <a:pt x="12936" y="12997"/>
                    <a:pt x="14002" y="14063"/>
                    <a:pt x="13850" y="15389"/>
                  </a:cubicBezTo>
                  <a:close/>
                  <a:moveTo>
                    <a:pt x="13987" y="12768"/>
                  </a:moveTo>
                  <a:cubicBezTo>
                    <a:pt x="13225" y="12616"/>
                    <a:pt x="12631" y="10788"/>
                    <a:pt x="12890" y="10072"/>
                  </a:cubicBezTo>
                  <a:cubicBezTo>
                    <a:pt x="13042" y="10011"/>
                    <a:pt x="13195" y="9965"/>
                    <a:pt x="13362" y="9919"/>
                  </a:cubicBezTo>
                  <a:cubicBezTo>
                    <a:pt x="13911" y="10209"/>
                    <a:pt x="14977" y="12433"/>
                    <a:pt x="13987" y="12768"/>
                  </a:cubicBezTo>
                  <a:close/>
                  <a:moveTo>
                    <a:pt x="16029" y="19777"/>
                  </a:moveTo>
                  <a:cubicBezTo>
                    <a:pt x="14261" y="20539"/>
                    <a:pt x="13667" y="16288"/>
                    <a:pt x="15602" y="17522"/>
                  </a:cubicBezTo>
                  <a:cubicBezTo>
                    <a:pt x="15876" y="18345"/>
                    <a:pt x="16288" y="19228"/>
                    <a:pt x="16029" y="19777"/>
                  </a:cubicBezTo>
                  <a:close/>
                  <a:moveTo>
                    <a:pt x="14795" y="3094"/>
                  </a:moveTo>
                  <a:cubicBezTo>
                    <a:pt x="15892" y="2560"/>
                    <a:pt x="16684" y="3840"/>
                    <a:pt x="16699" y="4663"/>
                  </a:cubicBezTo>
                  <a:cubicBezTo>
                    <a:pt x="16029" y="5227"/>
                    <a:pt x="14688" y="4130"/>
                    <a:pt x="14795" y="3094"/>
                  </a:cubicBezTo>
                  <a:close/>
                  <a:moveTo>
                    <a:pt x="19045" y="4038"/>
                  </a:moveTo>
                  <a:cubicBezTo>
                    <a:pt x="19396" y="4891"/>
                    <a:pt x="19122" y="5440"/>
                    <a:pt x="18238" y="5684"/>
                  </a:cubicBezTo>
                  <a:cubicBezTo>
                    <a:pt x="17689" y="5166"/>
                    <a:pt x="18055" y="3764"/>
                    <a:pt x="19045" y="4038"/>
                  </a:cubicBezTo>
                  <a:close/>
                  <a:moveTo>
                    <a:pt x="17430" y="22367"/>
                  </a:moveTo>
                  <a:cubicBezTo>
                    <a:pt x="16547" y="21849"/>
                    <a:pt x="16547" y="20021"/>
                    <a:pt x="17720" y="19716"/>
                  </a:cubicBezTo>
                  <a:cubicBezTo>
                    <a:pt x="18421" y="20523"/>
                    <a:pt x="18299" y="21925"/>
                    <a:pt x="17430" y="22367"/>
                  </a:cubicBezTo>
                  <a:close/>
                  <a:moveTo>
                    <a:pt x="17263" y="13363"/>
                  </a:moveTo>
                  <a:cubicBezTo>
                    <a:pt x="17156" y="12083"/>
                    <a:pt x="16973" y="10757"/>
                    <a:pt x="18223" y="10133"/>
                  </a:cubicBezTo>
                  <a:cubicBezTo>
                    <a:pt x="18847" y="11184"/>
                    <a:pt x="18421" y="12768"/>
                    <a:pt x="17263" y="13363"/>
                  </a:cubicBezTo>
                  <a:close/>
                  <a:moveTo>
                    <a:pt x="18923" y="17248"/>
                  </a:moveTo>
                  <a:cubicBezTo>
                    <a:pt x="18497" y="16059"/>
                    <a:pt x="18421" y="15039"/>
                    <a:pt x="19579" y="14627"/>
                  </a:cubicBezTo>
                  <a:cubicBezTo>
                    <a:pt x="20676" y="15358"/>
                    <a:pt x="20020" y="16821"/>
                    <a:pt x="18923" y="17248"/>
                  </a:cubicBezTo>
                  <a:close/>
                  <a:moveTo>
                    <a:pt x="20996" y="20295"/>
                  </a:moveTo>
                  <a:cubicBezTo>
                    <a:pt x="20523" y="19289"/>
                    <a:pt x="21270" y="17263"/>
                    <a:pt x="22656" y="17172"/>
                  </a:cubicBezTo>
                  <a:cubicBezTo>
                    <a:pt x="22991" y="18649"/>
                    <a:pt x="22306" y="19640"/>
                    <a:pt x="20996" y="202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34"/>
            <p:cNvSpPr/>
            <p:nvPr/>
          </p:nvSpPr>
          <p:spPr>
            <a:xfrm rot="-1906747">
              <a:off x="193634" y="2135761"/>
              <a:ext cx="358208" cy="131481"/>
            </a:xfrm>
            <a:custGeom>
              <a:avLst/>
              <a:gdLst/>
              <a:ahLst/>
              <a:cxnLst/>
              <a:rect l="l" t="t" r="r" b="b"/>
              <a:pathLst>
                <a:path w="48527" h="17812" extrusionOk="0">
                  <a:moveTo>
                    <a:pt x="46013" y="2317"/>
                  </a:moveTo>
                  <a:cubicBezTo>
                    <a:pt x="46729" y="1951"/>
                    <a:pt x="48527" y="1753"/>
                    <a:pt x="47948" y="458"/>
                  </a:cubicBezTo>
                  <a:cubicBezTo>
                    <a:pt x="39842" y="3414"/>
                    <a:pt x="29802" y="6141"/>
                    <a:pt x="22047" y="6705"/>
                  </a:cubicBezTo>
                  <a:cubicBezTo>
                    <a:pt x="29878" y="4099"/>
                    <a:pt x="37618" y="3018"/>
                    <a:pt x="45236" y="1"/>
                  </a:cubicBezTo>
                  <a:cubicBezTo>
                    <a:pt x="33078" y="3155"/>
                    <a:pt x="20919" y="3917"/>
                    <a:pt x="8639" y="6994"/>
                  </a:cubicBezTo>
                  <a:cubicBezTo>
                    <a:pt x="6826" y="7436"/>
                    <a:pt x="4769" y="7482"/>
                    <a:pt x="3215" y="8152"/>
                  </a:cubicBezTo>
                  <a:cubicBezTo>
                    <a:pt x="0" y="9539"/>
                    <a:pt x="1052" y="12875"/>
                    <a:pt x="3459" y="14399"/>
                  </a:cubicBezTo>
                  <a:cubicBezTo>
                    <a:pt x="4343" y="14947"/>
                    <a:pt x="6110" y="15313"/>
                    <a:pt x="7512" y="15755"/>
                  </a:cubicBezTo>
                  <a:cubicBezTo>
                    <a:pt x="8883" y="16166"/>
                    <a:pt x="10498" y="16654"/>
                    <a:pt x="11824" y="16852"/>
                  </a:cubicBezTo>
                  <a:cubicBezTo>
                    <a:pt x="18482" y="17812"/>
                    <a:pt x="24987" y="14978"/>
                    <a:pt x="32301" y="11763"/>
                  </a:cubicBezTo>
                  <a:cubicBezTo>
                    <a:pt x="38624" y="8975"/>
                    <a:pt x="44398" y="6324"/>
                    <a:pt x="48207" y="2759"/>
                  </a:cubicBezTo>
                  <a:cubicBezTo>
                    <a:pt x="41412" y="5775"/>
                    <a:pt x="32773" y="9752"/>
                    <a:pt x="25338" y="10879"/>
                  </a:cubicBezTo>
                  <a:cubicBezTo>
                    <a:pt x="31767" y="8183"/>
                    <a:pt x="40223" y="5181"/>
                    <a:pt x="46013" y="2317"/>
                  </a:cubicBezTo>
                  <a:close/>
                  <a:moveTo>
                    <a:pt x="9416" y="8777"/>
                  </a:moveTo>
                  <a:cubicBezTo>
                    <a:pt x="10254" y="8472"/>
                    <a:pt x="10970" y="8365"/>
                    <a:pt x="11656" y="8350"/>
                  </a:cubicBezTo>
                  <a:cubicBezTo>
                    <a:pt x="11808" y="9325"/>
                    <a:pt x="9660" y="9478"/>
                    <a:pt x="9416" y="8777"/>
                  </a:cubicBezTo>
                  <a:close/>
                  <a:moveTo>
                    <a:pt x="14261" y="13454"/>
                  </a:moveTo>
                  <a:cubicBezTo>
                    <a:pt x="15313" y="12494"/>
                    <a:pt x="18009" y="12525"/>
                    <a:pt x="19411" y="12555"/>
                  </a:cubicBezTo>
                  <a:cubicBezTo>
                    <a:pt x="17827" y="13622"/>
                    <a:pt x="15754" y="13424"/>
                    <a:pt x="14261" y="1345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34"/>
            <p:cNvSpPr/>
            <p:nvPr/>
          </p:nvSpPr>
          <p:spPr>
            <a:xfrm rot="-1906747">
              <a:off x="566771" y="1774436"/>
              <a:ext cx="264971" cy="127436"/>
            </a:xfrm>
            <a:custGeom>
              <a:avLst/>
              <a:gdLst/>
              <a:ahLst/>
              <a:cxnLst/>
              <a:rect l="l" t="t" r="r" b="b"/>
              <a:pathLst>
                <a:path w="35896" h="17264" extrusionOk="0">
                  <a:moveTo>
                    <a:pt x="23600" y="11291"/>
                  </a:moveTo>
                  <a:cubicBezTo>
                    <a:pt x="17841" y="13759"/>
                    <a:pt x="12280" y="14688"/>
                    <a:pt x="7450" y="15587"/>
                  </a:cubicBezTo>
                  <a:cubicBezTo>
                    <a:pt x="4891" y="16059"/>
                    <a:pt x="2301" y="16425"/>
                    <a:pt x="0" y="17263"/>
                  </a:cubicBezTo>
                  <a:cubicBezTo>
                    <a:pt x="12448" y="16913"/>
                    <a:pt x="35896" y="13561"/>
                    <a:pt x="35667" y="1"/>
                  </a:cubicBezTo>
                  <a:cubicBezTo>
                    <a:pt x="32971" y="4130"/>
                    <a:pt x="29558" y="8746"/>
                    <a:pt x="23600" y="112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34"/>
            <p:cNvSpPr/>
            <p:nvPr/>
          </p:nvSpPr>
          <p:spPr>
            <a:xfrm rot="-1906747">
              <a:off x="650537" y="1944922"/>
              <a:ext cx="172420" cy="36332"/>
            </a:xfrm>
            <a:custGeom>
              <a:avLst/>
              <a:gdLst/>
              <a:ahLst/>
              <a:cxnLst/>
              <a:rect l="l" t="t" r="r" b="b"/>
              <a:pathLst>
                <a:path w="23358" h="4922" extrusionOk="0">
                  <a:moveTo>
                    <a:pt x="19503" y="2042"/>
                  </a:moveTo>
                  <a:cubicBezTo>
                    <a:pt x="13850" y="92"/>
                    <a:pt x="6918" y="1"/>
                    <a:pt x="1" y="976"/>
                  </a:cubicBezTo>
                  <a:cubicBezTo>
                    <a:pt x="214" y="1570"/>
                    <a:pt x="336" y="1250"/>
                    <a:pt x="626" y="1280"/>
                  </a:cubicBezTo>
                  <a:cubicBezTo>
                    <a:pt x="2698" y="1539"/>
                    <a:pt x="4694" y="1219"/>
                    <a:pt x="6659" y="1448"/>
                  </a:cubicBezTo>
                  <a:cubicBezTo>
                    <a:pt x="10438" y="1905"/>
                    <a:pt x="14277" y="2972"/>
                    <a:pt x="17736" y="3840"/>
                  </a:cubicBezTo>
                  <a:cubicBezTo>
                    <a:pt x="19533" y="4297"/>
                    <a:pt x="21347" y="4922"/>
                    <a:pt x="23221" y="4876"/>
                  </a:cubicBezTo>
                  <a:cubicBezTo>
                    <a:pt x="23358" y="2850"/>
                    <a:pt x="20981" y="2545"/>
                    <a:pt x="19503" y="204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34"/>
            <p:cNvSpPr/>
            <p:nvPr/>
          </p:nvSpPr>
          <p:spPr>
            <a:xfrm rot="-1906747">
              <a:off x="478022" y="2151589"/>
              <a:ext cx="110894" cy="97061"/>
            </a:xfrm>
            <a:custGeom>
              <a:avLst/>
              <a:gdLst/>
              <a:ahLst/>
              <a:cxnLst/>
              <a:rect l="l" t="t" r="r" b="b"/>
              <a:pathLst>
                <a:path w="15023" h="13149" extrusionOk="0">
                  <a:moveTo>
                    <a:pt x="0" y="13149"/>
                  </a:moveTo>
                  <a:cubicBezTo>
                    <a:pt x="6277" y="9385"/>
                    <a:pt x="10147" y="4449"/>
                    <a:pt x="15023" y="0"/>
                  </a:cubicBezTo>
                  <a:cubicBezTo>
                    <a:pt x="11549" y="1646"/>
                    <a:pt x="8761" y="3916"/>
                    <a:pt x="6003" y="6155"/>
                  </a:cubicBezTo>
                  <a:cubicBezTo>
                    <a:pt x="3474" y="8197"/>
                    <a:pt x="396" y="10223"/>
                    <a:pt x="0" y="131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34"/>
            <p:cNvSpPr/>
            <p:nvPr/>
          </p:nvSpPr>
          <p:spPr>
            <a:xfrm rot="-1906747">
              <a:off x="562389" y="2039724"/>
              <a:ext cx="128440" cy="66250"/>
            </a:xfrm>
            <a:custGeom>
              <a:avLst/>
              <a:gdLst/>
              <a:ahLst/>
              <a:cxnLst/>
              <a:rect l="l" t="t" r="r" b="b"/>
              <a:pathLst>
                <a:path w="17400" h="8975" extrusionOk="0">
                  <a:moveTo>
                    <a:pt x="10970" y="4053"/>
                  </a:moveTo>
                  <a:cubicBezTo>
                    <a:pt x="6994" y="5973"/>
                    <a:pt x="336" y="4678"/>
                    <a:pt x="0" y="8974"/>
                  </a:cubicBezTo>
                  <a:cubicBezTo>
                    <a:pt x="6247" y="8121"/>
                    <a:pt x="13850" y="5043"/>
                    <a:pt x="17400" y="1341"/>
                  </a:cubicBezTo>
                  <a:cubicBezTo>
                    <a:pt x="14916" y="0"/>
                    <a:pt x="13362" y="2895"/>
                    <a:pt x="10970" y="405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34"/>
            <p:cNvSpPr/>
            <p:nvPr/>
          </p:nvSpPr>
          <p:spPr>
            <a:xfrm rot="-1906747">
              <a:off x="564358" y="2042331"/>
              <a:ext cx="169718" cy="91104"/>
            </a:xfrm>
            <a:custGeom>
              <a:avLst/>
              <a:gdLst/>
              <a:ahLst/>
              <a:cxnLst/>
              <a:rect l="l" t="t" r="r" b="b"/>
              <a:pathLst>
                <a:path w="22992" h="12342" extrusionOk="0">
                  <a:moveTo>
                    <a:pt x="19503" y="1112"/>
                  </a:moveTo>
                  <a:cubicBezTo>
                    <a:pt x="15572" y="4647"/>
                    <a:pt x="6720" y="8654"/>
                    <a:pt x="504" y="8608"/>
                  </a:cubicBezTo>
                  <a:cubicBezTo>
                    <a:pt x="260" y="9797"/>
                    <a:pt x="1" y="10985"/>
                    <a:pt x="77" y="12341"/>
                  </a:cubicBezTo>
                  <a:cubicBezTo>
                    <a:pt x="7558" y="12052"/>
                    <a:pt x="19472" y="8547"/>
                    <a:pt x="22992" y="2834"/>
                  </a:cubicBezTo>
                  <a:cubicBezTo>
                    <a:pt x="21941" y="1950"/>
                    <a:pt x="20737" y="0"/>
                    <a:pt x="19503" y="1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34"/>
            <p:cNvSpPr/>
            <p:nvPr/>
          </p:nvSpPr>
          <p:spPr>
            <a:xfrm rot="-1906747">
              <a:off x="740540" y="1944219"/>
              <a:ext cx="147559" cy="105159"/>
            </a:xfrm>
            <a:custGeom>
              <a:avLst/>
              <a:gdLst/>
              <a:ahLst/>
              <a:cxnLst/>
              <a:rect l="l" t="t" r="r" b="b"/>
              <a:pathLst>
                <a:path w="19990" h="14246" extrusionOk="0">
                  <a:moveTo>
                    <a:pt x="16028" y="9172"/>
                  </a:moveTo>
                  <a:cubicBezTo>
                    <a:pt x="11275" y="5059"/>
                    <a:pt x="5927" y="2057"/>
                    <a:pt x="625" y="61"/>
                  </a:cubicBezTo>
                  <a:cubicBezTo>
                    <a:pt x="472" y="122"/>
                    <a:pt x="396" y="0"/>
                    <a:pt x="259" y="15"/>
                  </a:cubicBezTo>
                  <a:cubicBezTo>
                    <a:pt x="107" y="61"/>
                    <a:pt x="122" y="198"/>
                    <a:pt x="0" y="274"/>
                  </a:cubicBezTo>
                  <a:cubicBezTo>
                    <a:pt x="76" y="381"/>
                    <a:pt x="107" y="579"/>
                    <a:pt x="259" y="533"/>
                  </a:cubicBezTo>
                  <a:cubicBezTo>
                    <a:pt x="6018" y="2971"/>
                    <a:pt x="11153" y="7664"/>
                    <a:pt x="15587" y="12402"/>
                  </a:cubicBezTo>
                  <a:cubicBezTo>
                    <a:pt x="16165" y="13027"/>
                    <a:pt x="16653" y="14246"/>
                    <a:pt x="17750" y="14231"/>
                  </a:cubicBezTo>
                  <a:cubicBezTo>
                    <a:pt x="19990" y="12646"/>
                    <a:pt x="17095" y="10117"/>
                    <a:pt x="16028" y="917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34"/>
            <p:cNvSpPr/>
            <p:nvPr/>
          </p:nvSpPr>
          <p:spPr>
            <a:xfrm rot="-1906747">
              <a:off x="473908" y="2288225"/>
              <a:ext cx="43758" cy="60293"/>
            </a:xfrm>
            <a:custGeom>
              <a:avLst/>
              <a:gdLst/>
              <a:ahLst/>
              <a:cxnLst/>
              <a:rect l="l" t="t" r="r" b="b"/>
              <a:pathLst>
                <a:path w="5928" h="8168" extrusionOk="0">
                  <a:moveTo>
                    <a:pt x="1" y="8167"/>
                  </a:moveTo>
                  <a:cubicBezTo>
                    <a:pt x="2972" y="6446"/>
                    <a:pt x="4663" y="2987"/>
                    <a:pt x="5927" y="1"/>
                  </a:cubicBezTo>
                  <a:cubicBezTo>
                    <a:pt x="2149" y="1311"/>
                    <a:pt x="717" y="4907"/>
                    <a:pt x="1" y="816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34"/>
            <p:cNvSpPr/>
            <p:nvPr/>
          </p:nvSpPr>
          <p:spPr>
            <a:xfrm rot="-1906747">
              <a:off x="579674" y="2060857"/>
              <a:ext cx="198514" cy="100442"/>
            </a:xfrm>
            <a:custGeom>
              <a:avLst/>
              <a:gdLst/>
              <a:ahLst/>
              <a:cxnLst/>
              <a:rect l="l" t="t" r="r" b="b"/>
              <a:pathLst>
                <a:path w="26893" h="13607" extrusionOk="0">
                  <a:moveTo>
                    <a:pt x="1" y="9462"/>
                  </a:moveTo>
                  <a:cubicBezTo>
                    <a:pt x="123" y="10498"/>
                    <a:pt x="77" y="11443"/>
                    <a:pt x="595" y="12677"/>
                  </a:cubicBezTo>
                  <a:cubicBezTo>
                    <a:pt x="8366" y="13606"/>
                    <a:pt x="21042" y="9690"/>
                    <a:pt x="26892" y="4068"/>
                  </a:cubicBezTo>
                  <a:cubicBezTo>
                    <a:pt x="26176" y="2408"/>
                    <a:pt x="25323" y="1036"/>
                    <a:pt x="24302" y="0"/>
                  </a:cubicBezTo>
                  <a:cubicBezTo>
                    <a:pt x="20280" y="5775"/>
                    <a:pt x="7619" y="10026"/>
                    <a:pt x="1" y="94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34"/>
            <p:cNvSpPr/>
            <p:nvPr/>
          </p:nvSpPr>
          <p:spPr>
            <a:xfrm rot="-1906747">
              <a:off x="828462" y="1901828"/>
              <a:ext cx="61415" cy="29357"/>
            </a:xfrm>
            <a:custGeom>
              <a:avLst/>
              <a:gdLst/>
              <a:ahLst/>
              <a:cxnLst/>
              <a:rect l="l" t="t" r="r" b="b"/>
              <a:pathLst>
                <a:path w="8320" h="3977" extrusionOk="0">
                  <a:moveTo>
                    <a:pt x="305" y="0"/>
                  </a:moveTo>
                  <a:cubicBezTo>
                    <a:pt x="198" y="46"/>
                    <a:pt x="107" y="76"/>
                    <a:pt x="0" y="107"/>
                  </a:cubicBezTo>
                  <a:cubicBezTo>
                    <a:pt x="1768" y="3443"/>
                    <a:pt x="4906" y="3977"/>
                    <a:pt x="8319" y="3946"/>
                  </a:cubicBezTo>
                  <a:cubicBezTo>
                    <a:pt x="6521" y="975"/>
                    <a:pt x="3337" y="183"/>
                    <a:pt x="3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34"/>
            <p:cNvSpPr/>
            <p:nvPr/>
          </p:nvSpPr>
          <p:spPr>
            <a:xfrm rot="-1906747">
              <a:off x="603391" y="2086954"/>
              <a:ext cx="215492" cy="96050"/>
            </a:xfrm>
            <a:custGeom>
              <a:avLst/>
              <a:gdLst/>
              <a:ahLst/>
              <a:cxnLst/>
              <a:rect l="l" t="t" r="r" b="b"/>
              <a:pathLst>
                <a:path w="29193" h="13012" extrusionOk="0">
                  <a:moveTo>
                    <a:pt x="0" y="8609"/>
                  </a:moveTo>
                  <a:cubicBezTo>
                    <a:pt x="229" y="9995"/>
                    <a:pt x="747" y="11534"/>
                    <a:pt x="1158" y="13012"/>
                  </a:cubicBezTo>
                  <a:cubicBezTo>
                    <a:pt x="9888" y="11778"/>
                    <a:pt x="21178" y="9370"/>
                    <a:pt x="29192" y="4495"/>
                  </a:cubicBezTo>
                  <a:cubicBezTo>
                    <a:pt x="28370" y="3047"/>
                    <a:pt x="27714" y="1295"/>
                    <a:pt x="26815" y="0"/>
                  </a:cubicBezTo>
                  <a:cubicBezTo>
                    <a:pt x="20919" y="5744"/>
                    <a:pt x="7816" y="9599"/>
                    <a:pt x="0" y="8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34"/>
            <p:cNvSpPr/>
            <p:nvPr/>
          </p:nvSpPr>
          <p:spPr>
            <a:xfrm rot="-1906747">
              <a:off x="636259" y="2116526"/>
              <a:ext cx="217625" cy="96729"/>
            </a:xfrm>
            <a:custGeom>
              <a:avLst/>
              <a:gdLst/>
              <a:ahLst/>
              <a:cxnLst/>
              <a:rect l="l" t="t" r="r" b="b"/>
              <a:pathLst>
                <a:path w="29482" h="13104" extrusionOk="0">
                  <a:moveTo>
                    <a:pt x="0" y="8563"/>
                  </a:moveTo>
                  <a:cubicBezTo>
                    <a:pt x="473" y="10285"/>
                    <a:pt x="1158" y="11549"/>
                    <a:pt x="1707" y="13103"/>
                  </a:cubicBezTo>
                  <a:cubicBezTo>
                    <a:pt x="10117" y="12555"/>
                    <a:pt x="22275" y="8426"/>
                    <a:pt x="29482" y="3825"/>
                  </a:cubicBezTo>
                  <a:cubicBezTo>
                    <a:pt x="29101" y="2301"/>
                    <a:pt x="28781" y="1493"/>
                    <a:pt x="28187" y="0"/>
                  </a:cubicBezTo>
                  <a:cubicBezTo>
                    <a:pt x="20737" y="4845"/>
                    <a:pt x="8578" y="8030"/>
                    <a:pt x="0" y="85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34"/>
            <p:cNvSpPr/>
            <p:nvPr/>
          </p:nvSpPr>
          <p:spPr>
            <a:xfrm rot="-1906747">
              <a:off x="620611" y="2342143"/>
              <a:ext cx="62648" cy="97400"/>
            </a:xfrm>
            <a:custGeom>
              <a:avLst/>
              <a:gdLst/>
              <a:ahLst/>
              <a:cxnLst/>
              <a:rect l="l" t="t" r="r" b="b"/>
              <a:pathLst>
                <a:path w="8487" h="13195" extrusionOk="0">
                  <a:moveTo>
                    <a:pt x="6201" y="13195"/>
                  </a:moveTo>
                  <a:cubicBezTo>
                    <a:pt x="8487" y="10148"/>
                    <a:pt x="3672" y="4632"/>
                    <a:pt x="3261" y="1"/>
                  </a:cubicBezTo>
                  <a:cubicBezTo>
                    <a:pt x="0" y="3505"/>
                    <a:pt x="2499" y="10194"/>
                    <a:pt x="6201" y="131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34"/>
            <p:cNvSpPr/>
            <p:nvPr/>
          </p:nvSpPr>
          <p:spPr>
            <a:xfrm rot="-1906747">
              <a:off x="918015" y="1991460"/>
              <a:ext cx="52077" cy="71417"/>
            </a:xfrm>
            <a:custGeom>
              <a:avLst/>
              <a:gdLst/>
              <a:ahLst/>
              <a:cxnLst/>
              <a:rect l="l" t="t" r="r" b="b"/>
              <a:pathLst>
                <a:path w="7055" h="9675" extrusionOk="0">
                  <a:moveTo>
                    <a:pt x="1173" y="0"/>
                  </a:moveTo>
                  <a:cubicBezTo>
                    <a:pt x="610" y="274"/>
                    <a:pt x="290" y="670"/>
                    <a:pt x="0" y="1082"/>
                  </a:cubicBezTo>
                  <a:cubicBezTo>
                    <a:pt x="2286" y="3596"/>
                    <a:pt x="3489" y="9675"/>
                    <a:pt x="7054" y="8761"/>
                  </a:cubicBezTo>
                  <a:cubicBezTo>
                    <a:pt x="6963" y="3992"/>
                    <a:pt x="3946" y="1508"/>
                    <a:pt x="11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34"/>
            <p:cNvSpPr/>
            <p:nvPr/>
          </p:nvSpPr>
          <p:spPr>
            <a:xfrm rot="-1906747">
              <a:off x="676392" y="2145565"/>
              <a:ext cx="205261" cy="100434"/>
            </a:xfrm>
            <a:custGeom>
              <a:avLst/>
              <a:gdLst/>
              <a:ahLst/>
              <a:cxnLst/>
              <a:rect l="l" t="t" r="r" b="b"/>
              <a:pathLst>
                <a:path w="27807" h="13606" extrusionOk="0">
                  <a:moveTo>
                    <a:pt x="26908" y="0"/>
                  </a:moveTo>
                  <a:cubicBezTo>
                    <a:pt x="19823" y="4418"/>
                    <a:pt x="8426" y="8319"/>
                    <a:pt x="1" y="9324"/>
                  </a:cubicBezTo>
                  <a:cubicBezTo>
                    <a:pt x="732" y="10513"/>
                    <a:pt x="1144" y="12326"/>
                    <a:pt x="2012" y="13255"/>
                  </a:cubicBezTo>
                  <a:cubicBezTo>
                    <a:pt x="10605" y="13606"/>
                    <a:pt x="22367" y="8441"/>
                    <a:pt x="27745" y="2956"/>
                  </a:cubicBezTo>
                  <a:cubicBezTo>
                    <a:pt x="27304" y="2026"/>
                    <a:pt x="27806" y="305"/>
                    <a:pt x="26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34"/>
            <p:cNvSpPr/>
            <p:nvPr/>
          </p:nvSpPr>
          <p:spPr>
            <a:xfrm rot="-1906747">
              <a:off x="717555" y="2172455"/>
              <a:ext cx="187375" cy="99202"/>
            </a:xfrm>
            <a:custGeom>
              <a:avLst/>
              <a:gdLst/>
              <a:ahLst/>
              <a:cxnLst/>
              <a:rect l="l" t="t" r="r" b="b"/>
              <a:pathLst>
                <a:path w="25384" h="13439" extrusionOk="0">
                  <a:moveTo>
                    <a:pt x="0" y="9371"/>
                  </a:moveTo>
                  <a:cubicBezTo>
                    <a:pt x="1463" y="10453"/>
                    <a:pt x="2255" y="12220"/>
                    <a:pt x="4220" y="12723"/>
                  </a:cubicBezTo>
                  <a:cubicBezTo>
                    <a:pt x="7054" y="13439"/>
                    <a:pt x="12463" y="11702"/>
                    <a:pt x="16333" y="10133"/>
                  </a:cubicBezTo>
                  <a:cubicBezTo>
                    <a:pt x="19868" y="8701"/>
                    <a:pt x="22915" y="6735"/>
                    <a:pt x="24530" y="5120"/>
                  </a:cubicBezTo>
                  <a:cubicBezTo>
                    <a:pt x="24499" y="3566"/>
                    <a:pt x="25383" y="1128"/>
                    <a:pt x="24499" y="1"/>
                  </a:cubicBezTo>
                  <a:cubicBezTo>
                    <a:pt x="19502" y="5242"/>
                    <a:pt x="7313" y="9112"/>
                    <a:pt x="0" y="9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34"/>
            <p:cNvSpPr/>
            <p:nvPr/>
          </p:nvSpPr>
          <p:spPr>
            <a:xfrm rot="-1906747">
              <a:off x="393229" y="1873228"/>
              <a:ext cx="105159" cy="115515"/>
            </a:xfrm>
            <a:custGeom>
              <a:avLst/>
              <a:gdLst/>
              <a:ahLst/>
              <a:cxnLst/>
              <a:rect l="l" t="t" r="r" b="b"/>
              <a:pathLst>
                <a:path w="14246" h="15649" extrusionOk="0">
                  <a:moveTo>
                    <a:pt x="12768" y="10057"/>
                  </a:moveTo>
                  <a:cubicBezTo>
                    <a:pt x="10391" y="8944"/>
                    <a:pt x="8014" y="4953"/>
                    <a:pt x="8669" y="1540"/>
                  </a:cubicBezTo>
                  <a:cubicBezTo>
                    <a:pt x="6155" y="1"/>
                    <a:pt x="990" y="2926"/>
                    <a:pt x="0" y="5166"/>
                  </a:cubicBezTo>
                  <a:cubicBezTo>
                    <a:pt x="3261" y="7268"/>
                    <a:pt x="3779" y="13180"/>
                    <a:pt x="1859" y="15648"/>
                  </a:cubicBezTo>
                  <a:cubicBezTo>
                    <a:pt x="5013" y="13637"/>
                    <a:pt x="9827" y="10834"/>
                    <a:pt x="14154" y="10620"/>
                  </a:cubicBezTo>
                  <a:cubicBezTo>
                    <a:pt x="14246" y="10072"/>
                    <a:pt x="13286" y="10300"/>
                    <a:pt x="12768" y="100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34"/>
            <p:cNvSpPr/>
            <p:nvPr/>
          </p:nvSpPr>
          <p:spPr>
            <a:xfrm rot="-1906747">
              <a:off x="408573" y="1961579"/>
              <a:ext cx="21266" cy="43869"/>
            </a:xfrm>
            <a:custGeom>
              <a:avLst/>
              <a:gdLst/>
              <a:ahLst/>
              <a:cxnLst/>
              <a:rect l="l" t="t" r="r" b="b"/>
              <a:pathLst>
                <a:path w="2881" h="5943" extrusionOk="0">
                  <a:moveTo>
                    <a:pt x="1021" y="3901"/>
                  </a:moveTo>
                  <a:cubicBezTo>
                    <a:pt x="900" y="4175"/>
                    <a:pt x="412" y="4282"/>
                    <a:pt x="1" y="4419"/>
                  </a:cubicBezTo>
                  <a:cubicBezTo>
                    <a:pt x="382" y="5181"/>
                    <a:pt x="854" y="5790"/>
                    <a:pt x="1539" y="5942"/>
                  </a:cubicBezTo>
                  <a:cubicBezTo>
                    <a:pt x="2149" y="4404"/>
                    <a:pt x="2880" y="2956"/>
                    <a:pt x="1768" y="564"/>
                  </a:cubicBezTo>
                  <a:cubicBezTo>
                    <a:pt x="1616" y="0"/>
                    <a:pt x="1829" y="3611"/>
                    <a:pt x="1021" y="390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34"/>
            <p:cNvSpPr/>
            <p:nvPr/>
          </p:nvSpPr>
          <p:spPr>
            <a:xfrm rot="-1906747">
              <a:off x="533028" y="1818149"/>
              <a:ext cx="35771" cy="68494"/>
            </a:xfrm>
            <a:custGeom>
              <a:avLst/>
              <a:gdLst/>
              <a:ahLst/>
              <a:cxnLst/>
              <a:rect l="l" t="t" r="r" b="b"/>
              <a:pathLst>
                <a:path w="4846" h="9279" extrusionOk="0">
                  <a:moveTo>
                    <a:pt x="2499" y="2423"/>
                  </a:moveTo>
                  <a:cubicBezTo>
                    <a:pt x="1600" y="4632"/>
                    <a:pt x="0" y="6993"/>
                    <a:pt x="396" y="9279"/>
                  </a:cubicBezTo>
                  <a:cubicBezTo>
                    <a:pt x="1158" y="7999"/>
                    <a:pt x="2331" y="6552"/>
                    <a:pt x="3032" y="4967"/>
                  </a:cubicBezTo>
                  <a:cubicBezTo>
                    <a:pt x="3657" y="3565"/>
                    <a:pt x="4845" y="1524"/>
                    <a:pt x="3565" y="0"/>
                  </a:cubicBezTo>
                  <a:cubicBezTo>
                    <a:pt x="2727" y="396"/>
                    <a:pt x="2834" y="1585"/>
                    <a:pt x="2499" y="242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34"/>
            <p:cNvSpPr/>
            <p:nvPr/>
          </p:nvSpPr>
          <p:spPr>
            <a:xfrm rot="-1906747">
              <a:off x="474574" y="1897688"/>
              <a:ext cx="28803" cy="14852"/>
            </a:xfrm>
            <a:custGeom>
              <a:avLst/>
              <a:gdLst/>
              <a:ahLst/>
              <a:cxnLst/>
              <a:rect l="l" t="t" r="r" b="b"/>
              <a:pathLst>
                <a:path w="3902" h="2012" extrusionOk="0">
                  <a:moveTo>
                    <a:pt x="1" y="335"/>
                  </a:moveTo>
                  <a:cubicBezTo>
                    <a:pt x="1083" y="975"/>
                    <a:pt x="1981" y="2011"/>
                    <a:pt x="3734" y="1280"/>
                  </a:cubicBezTo>
                  <a:cubicBezTo>
                    <a:pt x="3901" y="975"/>
                    <a:pt x="3612" y="457"/>
                    <a:pt x="3475" y="0"/>
                  </a:cubicBezTo>
                  <a:cubicBezTo>
                    <a:pt x="2301" y="1219"/>
                    <a:pt x="625" y="168"/>
                    <a:pt x="1" y="33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34"/>
            <p:cNvSpPr/>
            <p:nvPr/>
          </p:nvSpPr>
          <p:spPr>
            <a:xfrm rot="-1906747">
              <a:off x="311587" y="2148623"/>
              <a:ext cx="241925" cy="103247"/>
            </a:xfrm>
            <a:custGeom>
              <a:avLst/>
              <a:gdLst/>
              <a:ahLst/>
              <a:cxnLst/>
              <a:rect l="l" t="t" r="r" b="b"/>
              <a:pathLst>
                <a:path w="32774" h="13987" extrusionOk="0">
                  <a:moveTo>
                    <a:pt x="1" y="12692"/>
                  </a:moveTo>
                  <a:cubicBezTo>
                    <a:pt x="4069" y="13987"/>
                    <a:pt x="9157" y="13941"/>
                    <a:pt x="14520" y="11686"/>
                  </a:cubicBezTo>
                  <a:cubicBezTo>
                    <a:pt x="21316" y="8807"/>
                    <a:pt x="28080" y="3367"/>
                    <a:pt x="32773" y="0"/>
                  </a:cubicBezTo>
                  <a:cubicBezTo>
                    <a:pt x="32666" y="31"/>
                    <a:pt x="32560" y="77"/>
                    <a:pt x="32468" y="107"/>
                  </a:cubicBezTo>
                  <a:cubicBezTo>
                    <a:pt x="23631" y="4663"/>
                    <a:pt x="9371" y="12463"/>
                    <a:pt x="1" y="126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34"/>
            <p:cNvSpPr/>
            <p:nvPr/>
          </p:nvSpPr>
          <p:spPr>
            <a:xfrm rot="-1906747">
              <a:off x="551876" y="2186475"/>
              <a:ext cx="59614" cy="148799"/>
            </a:xfrm>
            <a:custGeom>
              <a:avLst/>
              <a:gdLst/>
              <a:ahLst/>
              <a:cxnLst/>
              <a:rect l="l" t="t" r="r" b="b"/>
              <a:pathLst>
                <a:path w="8076" h="20158" extrusionOk="0">
                  <a:moveTo>
                    <a:pt x="1083" y="20142"/>
                  </a:moveTo>
                  <a:cubicBezTo>
                    <a:pt x="1799" y="20158"/>
                    <a:pt x="2682" y="19822"/>
                    <a:pt x="3475" y="19670"/>
                  </a:cubicBezTo>
                  <a:cubicBezTo>
                    <a:pt x="4450" y="16364"/>
                    <a:pt x="4297" y="12753"/>
                    <a:pt x="4907" y="9279"/>
                  </a:cubicBezTo>
                  <a:cubicBezTo>
                    <a:pt x="5501" y="5851"/>
                    <a:pt x="6994" y="2804"/>
                    <a:pt x="8076" y="0"/>
                  </a:cubicBezTo>
                  <a:cubicBezTo>
                    <a:pt x="6385" y="2469"/>
                    <a:pt x="4891" y="5409"/>
                    <a:pt x="3414" y="8426"/>
                  </a:cubicBezTo>
                  <a:cubicBezTo>
                    <a:pt x="1829" y="11641"/>
                    <a:pt x="1" y="15907"/>
                    <a:pt x="1083" y="2014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34"/>
            <p:cNvSpPr/>
            <p:nvPr/>
          </p:nvSpPr>
          <p:spPr>
            <a:xfrm rot="-1906747">
              <a:off x="792067" y="2213547"/>
              <a:ext cx="127089" cy="84689"/>
            </a:xfrm>
            <a:custGeom>
              <a:avLst/>
              <a:gdLst/>
              <a:ahLst/>
              <a:cxnLst/>
              <a:rect l="l" t="t" r="r" b="b"/>
              <a:pathLst>
                <a:path w="17217" h="11473" extrusionOk="0">
                  <a:moveTo>
                    <a:pt x="3763" y="8670"/>
                  </a:moveTo>
                  <a:cubicBezTo>
                    <a:pt x="6689" y="9279"/>
                    <a:pt x="10345" y="6689"/>
                    <a:pt x="13728" y="6826"/>
                  </a:cubicBezTo>
                  <a:cubicBezTo>
                    <a:pt x="11777" y="8411"/>
                    <a:pt x="8106" y="9172"/>
                    <a:pt x="5607" y="9584"/>
                  </a:cubicBezTo>
                  <a:cubicBezTo>
                    <a:pt x="7009" y="10787"/>
                    <a:pt x="9782" y="11473"/>
                    <a:pt x="12829" y="10208"/>
                  </a:cubicBezTo>
                  <a:cubicBezTo>
                    <a:pt x="12783" y="9066"/>
                    <a:pt x="13910" y="8883"/>
                    <a:pt x="14505" y="8106"/>
                  </a:cubicBezTo>
                  <a:cubicBezTo>
                    <a:pt x="16059" y="6019"/>
                    <a:pt x="16135" y="1874"/>
                    <a:pt x="17217" y="0"/>
                  </a:cubicBezTo>
                  <a:cubicBezTo>
                    <a:pt x="13377" y="3215"/>
                    <a:pt x="4708" y="5561"/>
                    <a:pt x="0" y="6201"/>
                  </a:cubicBezTo>
                  <a:cubicBezTo>
                    <a:pt x="1646" y="6643"/>
                    <a:pt x="2026" y="8319"/>
                    <a:pt x="3763" y="8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title"/>
          </p:nvPr>
        </p:nvSpPr>
        <p:spPr>
          <a:xfrm>
            <a:off x="628651" y="273846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961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8F1DB-EE45-4B2A-B16C-FE25039D7EBD}" type="datetimeFigureOut">
              <a:rPr lang="ru-RU" smtClean="0"/>
              <a:pPr/>
              <a:t>15.01.2024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27E-6007-45E2-A988-7A09822851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148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8" name="Google Shape;3958;p30"/>
          <p:cNvSpPr txBox="1">
            <a:spLocks noGrp="1"/>
          </p:cNvSpPr>
          <p:nvPr>
            <p:ph type="title" hasCustomPrompt="1"/>
          </p:nvPr>
        </p:nvSpPr>
        <p:spPr>
          <a:xfrm>
            <a:off x="713225" y="441625"/>
            <a:ext cx="39201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959" name="Google Shape;3959;p30"/>
          <p:cNvSpPr txBox="1">
            <a:spLocks noGrp="1"/>
          </p:cNvSpPr>
          <p:nvPr>
            <p:ph type="subTitle" idx="1"/>
          </p:nvPr>
        </p:nvSpPr>
        <p:spPr>
          <a:xfrm>
            <a:off x="713225" y="1199624"/>
            <a:ext cx="39201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960" name="Google Shape;3960;p30"/>
          <p:cNvSpPr txBox="1">
            <a:spLocks noGrp="1"/>
          </p:cNvSpPr>
          <p:nvPr>
            <p:ph type="title" idx="2" hasCustomPrompt="1"/>
          </p:nvPr>
        </p:nvSpPr>
        <p:spPr>
          <a:xfrm>
            <a:off x="2223600" y="1967929"/>
            <a:ext cx="39201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961" name="Google Shape;3961;p30"/>
          <p:cNvSpPr txBox="1">
            <a:spLocks noGrp="1"/>
          </p:cNvSpPr>
          <p:nvPr>
            <p:ph type="subTitle" idx="3"/>
          </p:nvPr>
        </p:nvSpPr>
        <p:spPr>
          <a:xfrm>
            <a:off x="2223600" y="2728500"/>
            <a:ext cx="39201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962" name="Google Shape;3962;p30"/>
          <p:cNvSpPr txBox="1">
            <a:spLocks noGrp="1"/>
          </p:cNvSpPr>
          <p:nvPr>
            <p:ph type="title" idx="4" hasCustomPrompt="1"/>
          </p:nvPr>
        </p:nvSpPr>
        <p:spPr>
          <a:xfrm>
            <a:off x="4510675" y="3494233"/>
            <a:ext cx="39201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963" name="Google Shape;3963;p30"/>
          <p:cNvSpPr txBox="1">
            <a:spLocks noGrp="1"/>
          </p:cNvSpPr>
          <p:nvPr>
            <p:ph type="subTitle" idx="5"/>
          </p:nvPr>
        </p:nvSpPr>
        <p:spPr>
          <a:xfrm>
            <a:off x="4510675" y="4257375"/>
            <a:ext cx="39201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grpSp>
        <p:nvGrpSpPr>
          <p:cNvPr id="3964" name="Google Shape;3964;p30"/>
          <p:cNvGrpSpPr/>
          <p:nvPr/>
        </p:nvGrpSpPr>
        <p:grpSpPr>
          <a:xfrm>
            <a:off x="188787" y="360822"/>
            <a:ext cx="9124504" cy="652490"/>
            <a:chOff x="188787" y="360822"/>
            <a:chExt cx="9124504" cy="652490"/>
          </a:xfrm>
        </p:grpSpPr>
        <p:grpSp>
          <p:nvGrpSpPr>
            <p:cNvPr id="3965" name="Google Shape;3965;p30"/>
            <p:cNvGrpSpPr/>
            <p:nvPr/>
          </p:nvGrpSpPr>
          <p:grpSpPr>
            <a:xfrm rot="2838503" flipH="1">
              <a:off x="268632" y="386292"/>
              <a:ext cx="203516" cy="306404"/>
              <a:chOff x="1078166" y="2764532"/>
              <a:chExt cx="349176" cy="525704"/>
            </a:xfrm>
          </p:grpSpPr>
          <p:sp>
            <p:nvSpPr>
              <p:cNvPr id="3966" name="Google Shape;3966;p30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30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8" name="Google Shape;3968;p30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9" name="Google Shape;3969;p30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30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30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30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30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4" name="Google Shape;3974;p30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5" name="Google Shape;3975;p30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30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30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30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30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0" name="Google Shape;3980;p30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1" name="Google Shape;3981;p30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30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30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30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30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6" name="Google Shape;3986;p30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7" name="Google Shape;3987;p30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30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30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30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30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2" name="Google Shape;3992;p30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3" name="Google Shape;3993;p30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94" name="Google Shape;3994;p30"/>
            <p:cNvGrpSpPr/>
            <p:nvPr/>
          </p:nvGrpSpPr>
          <p:grpSpPr>
            <a:xfrm rot="-1303297" flipH="1">
              <a:off x="8879227" y="441654"/>
              <a:ext cx="349179" cy="525708"/>
              <a:chOff x="1078166" y="2764532"/>
              <a:chExt cx="349176" cy="525704"/>
            </a:xfrm>
          </p:grpSpPr>
          <p:sp>
            <p:nvSpPr>
              <p:cNvPr id="3995" name="Google Shape;3995;p30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avLst/>
                <a:gdLst/>
                <a:ahLst/>
                <a:cxnLst/>
                <a:rect l="l" t="t" r="r" b="b"/>
                <a:pathLst>
                  <a:path w="17873" h="11200" extrusionOk="0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30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avLst/>
                <a:gdLst/>
                <a:ahLst/>
                <a:cxnLst/>
                <a:rect l="l" t="t" r="r" b="b"/>
                <a:pathLst>
                  <a:path w="8167" h="3353" extrusionOk="0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30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avLst/>
                <a:gdLst/>
                <a:ahLst/>
                <a:cxnLst/>
                <a:rect l="l" t="t" r="r" b="b"/>
                <a:pathLst>
                  <a:path w="9660" h="13560" extrusionOk="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30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avLst/>
                <a:gdLst/>
                <a:ahLst/>
                <a:cxnLst/>
                <a:rect l="l" t="t" r="r" b="b"/>
                <a:pathLst>
                  <a:path w="351" h="291" extrusionOk="0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30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avLst/>
                <a:gdLst/>
                <a:ahLst/>
                <a:cxnLst/>
                <a:rect l="l" t="t" r="r" b="b"/>
                <a:pathLst>
                  <a:path w="27395" h="71077" extrusionOk="0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0" name="Google Shape;4000;p30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avLst/>
                <a:gdLst/>
                <a:ahLst/>
                <a:cxnLst/>
                <a:rect l="l" t="t" r="r" b="b"/>
                <a:pathLst>
                  <a:path w="32240" h="19213" extrusionOk="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1" name="Google Shape;4001;p30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avLst/>
                <a:gdLst/>
                <a:ahLst/>
                <a:cxnLst/>
                <a:rect l="l" t="t" r="r" b="b"/>
                <a:pathLst>
                  <a:path w="43804" h="30488" extrusionOk="0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30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22047" extrusionOk="0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30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avLst/>
                <a:gdLst/>
                <a:ahLst/>
                <a:cxnLst/>
                <a:rect l="l" t="t" r="r" b="b"/>
                <a:pathLst>
                  <a:path w="45678" h="38883" extrusionOk="0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30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avLst/>
                <a:gdLst/>
                <a:ahLst/>
                <a:cxnLst/>
                <a:rect l="l" t="t" r="r" b="b"/>
                <a:pathLst>
                  <a:path w="42250" h="75404" extrusionOk="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30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12739" extrusionOk="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6" name="Google Shape;4006;p30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avLst/>
                <a:gdLst/>
                <a:ahLst/>
                <a:cxnLst/>
                <a:rect l="l" t="t" r="r" b="b"/>
                <a:pathLst>
                  <a:path w="38548" h="53495" extrusionOk="0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7" name="Google Shape;4007;p30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28020" extrusionOk="0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30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avLst/>
                <a:gdLst/>
                <a:ahLst/>
                <a:cxnLst/>
                <a:rect l="l" t="t" r="r" b="b"/>
                <a:pathLst>
                  <a:path w="33383" h="64693" extrusionOk="0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30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avLst/>
                <a:gdLst/>
                <a:ahLst/>
                <a:cxnLst/>
                <a:rect l="l" t="t" r="r" b="b"/>
                <a:pathLst>
                  <a:path w="21026" h="45800" extrusionOk="0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30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avLst/>
                <a:gdLst/>
                <a:ahLst/>
                <a:cxnLst/>
                <a:rect l="l" t="t" r="r" b="b"/>
                <a:pathLst>
                  <a:path w="17050" h="47354" extrusionOk="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30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18436" extrusionOk="0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30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28035" extrusionOk="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30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98" extrusionOk="0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30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5" name="Google Shape;4015;p30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77049" extrusionOk="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6" name="Google Shape;4016;p30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43027" extrusionOk="0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7" name="Google Shape;4017;p30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avLst/>
                <a:gdLst/>
                <a:ahLst/>
                <a:cxnLst/>
                <a:rect l="l" t="t" r="r" b="b"/>
                <a:pathLst>
                  <a:path w="7938" h="28751" extrusionOk="0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8" name="Google Shape;4018;p30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avLst/>
                <a:gdLst/>
                <a:ahLst/>
                <a:cxnLst/>
                <a:rect l="l" t="t" r="r" b="b"/>
                <a:pathLst>
                  <a:path w="29833" h="40224" extrusionOk="0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9" name="Google Shape;4019;p30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avLst/>
                <a:gdLst/>
                <a:ahLst/>
                <a:cxnLst/>
                <a:rect l="l" t="t" r="r" b="b"/>
                <a:pathLst>
                  <a:path w="29299" h="26450" extrusionOk="0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0" name="Google Shape;4020;p30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avLst/>
                <a:gdLst/>
                <a:ahLst/>
                <a:cxnLst/>
                <a:rect l="l" t="t" r="r" b="b"/>
                <a:pathLst>
                  <a:path w="15359" h="19990" extrusionOk="0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1" name="Google Shape;4021;p30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1748" extrusionOk="0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2" name="Google Shape;4022;p30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avLst/>
                <a:gdLst/>
                <a:ahLst/>
                <a:cxnLst/>
                <a:rect l="l" t="t" r="r" b="b"/>
                <a:pathLst>
                  <a:path w="101884" h="153827" extrusionOk="0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23" name="Google Shape;4023;p30"/>
          <p:cNvGrpSpPr/>
          <p:nvPr/>
        </p:nvGrpSpPr>
        <p:grpSpPr>
          <a:xfrm rot="4195286">
            <a:off x="8617453" y="490384"/>
            <a:ext cx="1380294" cy="2123746"/>
            <a:chOff x="-398807" y="1176899"/>
            <a:chExt cx="1380328" cy="2123797"/>
          </a:xfrm>
        </p:grpSpPr>
        <p:grpSp>
          <p:nvGrpSpPr>
            <p:cNvPr id="4024" name="Google Shape;4024;p30"/>
            <p:cNvGrpSpPr/>
            <p:nvPr/>
          </p:nvGrpSpPr>
          <p:grpSpPr>
            <a:xfrm flipH="1">
              <a:off x="-398807" y="1176899"/>
              <a:ext cx="1380328" cy="1274146"/>
              <a:chOff x="2380200" y="2580452"/>
              <a:chExt cx="650760" cy="600701"/>
            </a:xfrm>
          </p:grpSpPr>
          <p:sp>
            <p:nvSpPr>
              <p:cNvPr id="4025" name="Google Shape;4025;p30"/>
              <p:cNvSpPr/>
              <p:nvPr/>
            </p:nvSpPr>
            <p:spPr>
              <a:xfrm>
                <a:off x="2579987" y="2583620"/>
                <a:ext cx="233012" cy="259918"/>
              </a:xfrm>
              <a:custGeom>
                <a:avLst/>
                <a:gdLst/>
                <a:ahLst/>
                <a:cxnLst/>
                <a:rect l="l" t="t" r="r" b="b"/>
                <a:pathLst>
                  <a:path w="68182" h="76055" extrusionOk="0">
                    <a:moveTo>
                      <a:pt x="33908" y="0"/>
                    </a:moveTo>
                    <a:cubicBezTo>
                      <a:pt x="30331" y="0"/>
                      <a:pt x="26367" y="1652"/>
                      <a:pt x="21011" y="6610"/>
                    </a:cubicBezTo>
                    <a:cubicBezTo>
                      <a:pt x="21011" y="6610"/>
                      <a:pt x="21011" y="6640"/>
                      <a:pt x="20996" y="6655"/>
                    </a:cubicBezTo>
                    <a:cubicBezTo>
                      <a:pt x="20264" y="7691"/>
                      <a:pt x="1" y="37447"/>
                      <a:pt x="32590" y="76055"/>
                    </a:cubicBezTo>
                    <a:cubicBezTo>
                      <a:pt x="34739" y="74836"/>
                      <a:pt x="37161" y="74044"/>
                      <a:pt x="39766" y="73800"/>
                    </a:cubicBezTo>
                    <a:cubicBezTo>
                      <a:pt x="40300" y="73754"/>
                      <a:pt x="40818" y="73739"/>
                      <a:pt x="41351" y="73739"/>
                    </a:cubicBezTo>
                    <a:cubicBezTo>
                      <a:pt x="41686" y="73739"/>
                      <a:pt x="42006" y="73754"/>
                      <a:pt x="42356" y="73754"/>
                    </a:cubicBezTo>
                    <a:cubicBezTo>
                      <a:pt x="44596" y="73891"/>
                      <a:pt x="46744" y="74425"/>
                      <a:pt x="48695" y="75339"/>
                    </a:cubicBezTo>
                    <a:cubicBezTo>
                      <a:pt x="49685" y="68635"/>
                      <a:pt x="52001" y="57741"/>
                      <a:pt x="57196" y="48234"/>
                    </a:cubicBezTo>
                    <a:cubicBezTo>
                      <a:pt x="68181" y="27071"/>
                      <a:pt x="57105" y="6549"/>
                      <a:pt x="57105" y="6549"/>
                    </a:cubicBezTo>
                    <a:cubicBezTo>
                      <a:pt x="46140" y="6009"/>
                      <a:pt x="40729" y="0"/>
                      <a:pt x="339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6" name="Google Shape;4026;p30"/>
              <p:cNvSpPr/>
              <p:nvPr/>
            </p:nvSpPr>
            <p:spPr>
              <a:xfrm>
                <a:off x="2726040" y="2914454"/>
                <a:ext cx="20621" cy="20570"/>
              </a:xfrm>
              <a:custGeom>
                <a:avLst/>
                <a:gdLst/>
                <a:ahLst/>
                <a:cxnLst/>
                <a:rect l="l" t="t" r="r" b="b"/>
                <a:pathLst>
                  <a:path w="6034" h="6019" extrusionOk="0">
                    <a:moveTo>
                      <a:pt x="3017" y="0"/>
                    </a:moveTo>
                    <a:cubicBezTo>
                      <a:pt x="1356" y="0"/>
                      <a:pt x="0" y="1356"/>
                      <a:pt x="0" y="3017"/>
                    </a:cubicBezTo>
                    <a:cubicBezTo>
                      <a:pt x="0" y="4678"/>
                      <a:pt x="1356" y="6018"/>
                      <a:pt x="3017" y="6018"/>
                    </a:cubicBezTo>
                    <a:cubicBezTo>
                      <a:pt x="4693" y="6018"/>
                      <a:pt x="6034" y="4678"/>
                      <a:pt x="6034" y="3017"/>
                    </a:cubicBezTo>
                    <a:cubicBezTo>
                      <a:pt x="6034" y="1356"/>
                      <a:pt x="4693" y="0"/>
                      <a:pt x="3017" y="0"/>
                    </a:cubicBezTo>
                    <a:close/>
                  </a:path>
                </a:pathLst>
              </a:custGeom>
              <a:solidFill>
                <a:srgbClr val="F2C459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7" name="Google Shape;4027;p30"/>
              <p:cNvSpPr/>
              <p:nvPr/>
            </p:nvSpPr>
            <p:spPr>
              <a:xfrm>
                <a:off x="2775140" y="2605997"/>
                <a:ext cx="54208" cy="142465"/>
              </a:xfrm>
              <a:custGeom>
                <a:avLst/>
                <a:gdLst/>
                <a:ahLst/>
                <a:cxnLst/>
                <a:rect l="l" t="t" r="r" b="b"/>
                <a:pathLst>
                  <a:path w="15862" h="4168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11077" y="20524"/>
                      <a:pt x="92" y="41686"/>
                    </a:cubicBezTo>
                    <a:cubicBezTo>
                      <a:pt x="3475" y="35546"/>
                      <a:pt x="8061" y="29970"/>
                      <a:pt x="14277" y="26496"/>
                    </a:cubicBezTo>
                    <a:cubicBezTo>
                      <a:pt x="15861" y="11245"/>
                      <a:pt x="10377" y="534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8" name="Google Shape;4028;p30"/>
              <p:cNvSpPr/>
              <p:nvPr/>
            </p:nvSpPr>
            <p:spPr>
              <a:xfrm>
                <a:off x="2628204" y="2955379"/>
                <a:ext cx="122832" cy="217756"/>
              </a:xfrm>
              <a:custGeom>
                <a:avLst/>
                <a:gdLst/>
                <a:ahLst/>
                <a:cxnLst/>
                <a:rect l="l" t="t" r="r" b="b"/>
                <a:pathLst>
                  <a:path w="35942" h="63718" extrusionOk="0">
                    <a:moveTo>
                      <a:pt x="29893" y="1"/>
                    </a:moveTo>
                    <a:cubicBezTo>
                      <a:pt x="29040" y="138"/>
                      <a:pt x="28202" y="214"/>
                      <a:pt x="27333" y="214"/>
                    </a:cubicBezTo>
                    <a:lnTo>
                      <a:pt x="27242" y="214"/>
                    </a:lnTo>
                    <a:cubicBezTo>
                      <a:pt x="26343" y="214"/>
                      <a:pt x="25475" y="138"/>
                      <a:pt x="24621" y="16"/>
                    </a:cubicBezTo>
                    <a:lnTo>
                      <a:pt x="24621" y="16"/>
                    </a:lnTo>
                    <a:cubicBezTo>
                      <a:pt x="24621" y="17"/>
                      <a:pt x="35941" y="46607"/>
                      <a:pt x="0" y="63717"/>
                    </a:cubicBezTo>
                    <a:cubicBezTo>
                      <a:pt x="2803" y="63108"/>
                      <a:pt x="5927" y="62270"/>
                      <a:pt x="9477" y="61219"/>
                    </a:cubicBezTo>
                    <a:cubicBezTo>
                      <a:pt x="26572" y="56130"/>
                      <a:pt x="32300" y="42829"/>
                      <a:pt x="33367" y="29497"/>
                    </a:cubicBezTo>
                    <a:cubicBezTo>
                      <a:pt x="34296" y="17964"/>
                      <a:pt x="31721" y="6354"/>
                      <a:pt x="298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9" name="Google Shape;4029;p30"/>
              <p:cNvSpPr/>
              <p:nvPr/>
            </p:nvSpPr>
            <p:spPr>
              <a:xfrm>
                <a:off x="2430967" y="2898935"/>
                <a:ext cx="235510" cy="71918"/>
              </a:xfrm>
              <a:custGeom>
                <a:avLst/>
                <a:gdLst/>
                <a:ahLst/>
                <a:cxnLst/>
                <a:rect l="l" t="t" r="r" b="b"/>
                <a:pathLst>
                  <a:path w="68913" h="2104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72" y="2241"/>
                      <a:pt x="3017" y="4709"/>
                      <a:pt x="4952" y="7421"/>
                    </a:cubicBezTo>
                    <a:cubicBezTo>
                      <a:pt x="12199" y="17565"/>
                      <a:pt x="21458" y="21044"/>
                      <a:pt x="30761" y="21044"/>
                    </a:cubicBezTo>
                    <a:cubicBezTo>
                      <a:pt x="32078" y="21044"/>
                      <a:pt x="33395" y="20974"/>
                      <a:pt x="34708" y="20844"/>
                    </a:cubicBezTo>
                    <a:cubicBezTo>
                      <a:pt x="42173" y="20097"/>
                      <a:pt x="49502" y="17370"/>
                      <a:pt x="55672" y="14323"/>
                    </a:cubicBezTo>
                    <a:cubicBezTo>
                      <a:pt x="61295" y="11565"/>
                      <a:pt x="65957" y="8518"/>
                      <a:pt x="68912" y="6446"/>
                    </a:cubicBezTo>
                    <a:cubicBezTo>
                      <a:pt x="68577" y="5714"/>
                      <a:pt x="68288" y="4968"/>
                      <a:pt x="68059" y="4191"/>
                    </a:cubicBezTo>
                    <a:cubicBezTo>
                      <a:pt x="67831" y="3383"/>
                      <a:pt x="67648" y="2561"/>
                      <a:pt x="67496" y="1707"/>
                    </a:cubicBezTo>
                    <a:cubicBezTo>
                      <a:pt x="55149" y="8308"/>
                      <a:pt x="43868" y="10566"/>
                      <a:pt x="34210" y="10566"/>
                    </a:cubicBezTo>
                    <a:cubicBezTo>
                      <a:pt x="13929" y="10566"/>
                      <a:pt x="805" y="610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0" name="Google Shape;4030;p30"/>
              <p:cNvSpPr/>
              <p:nvPr/>
            </p:nvSpPr>
            <p:spPr>
              <a:xfrm>
                <a:off x="2579987" y="2606363"/>
                <a:ext cx="111380" cy="246340"/>
              </a:xfrm>
              <a:custGeom>
                <a:avLst/>
                <a:gdLst/>
                <a:ahLst/>
                <a:cxnLst/>
                <a:rect l="l" t="t" r="r" b="b"/>
                <a:pathLst>
                  <a:path w="32591" h="72082" extrusionOk="0">
                    <a:moveTo>
                      <a:pt x="20980" y="0"/>
                    </a:moveTo>
                    <a:cubicBezTo>
                      <a:pt x="18070" y="2682"/>
                      <a:pt x="14734" y="6399"/>
                      <a:pt x="10818" y="11336"/>
                    </a:cubicBezTo>
                    <a:cubicBezTo>
                      <a:pt x="640" y="24165"/>
                      <a:pt x="2515" y="37176"/>
                      <a:pt x="8289" y="48070"/>
                    </a:cubicBezTo>
                    <a:cubicBezTo>
                      <a:pt x="10087" y="51467"/>
                      <a:pt x="12250" y="54667"/>
                      <a:pt x="14536" y="57577"/>
                    </a:cubicBezTo>
                    <a:cubicBezTo>
                      <a:pt x="14551" y="57577"/>
                      <a:pt x="14551" y="57607"/>
                      <a:pt x="14566" y="57607"/>
                    </a:cubicBezTo>
                    <a:cubicBezTo>
                      <a:pt x="19655" y="64037"/>
                      <a:pt x="25368" y="69110"/>
                      <a:pt x="29040" y="72081"/>
                    </a:cubicBezTo>
                    <a:cubicBezTo>
                      <a:pt x="29375" y="71731"/>
                      <a:pt x="29772" y="71396"/>
                      <a:pt x="30168" y="71076"/>
                    </a:cubicBezTo>
                    <a:cubicBezTo>
                      <a:pt x="30914" y="70451"/>
                      <a:pt x="31737" y="69888"/>
                      <a:pt x="32590" y="69400"/>
                    </a:cubicBezTo>
                    <a:cubicBezTo>
                      <a:pt x="1" y="30792"/>
                      <a:pt x="20249" y="1036"/>
                      <a:pt x="209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1" name="Google Shape;4031;p30"/>
              <p:cNvSpPr/>
              <p:nvPr/>
            </p:nvSpPr>
            <p:spPr>
              <a:xfrm>
                <a:off x="2380200" y="2753510"/>
                <a:ext cx="299035" cy="181548"/>
              </a:xfrm>
              <a:custGeom>
                <a:avLst/>
                <a:gdLst/>
                <a:ahLst/>
                <a:cxnLst/>
                <a:rect l="l" t="t" r="r" b="b"/>
                <a:pathLst>
                  <a:path w="87501" h="53123" extrusionOk="0">
                    <a:moveTo>
                      <a:pt x="35630" y="1"/>
                    </a:moveTo>
                    <a:cubicBezTo>
                      <a:pt x="26564" y="1"/>
                      <a:pt x="21642" y="3226"/>
                      <a:pt x="21270" y="3474"/>
                    </a:cubicBezTo>
                    <a:cubicBezTo>
                      <a:pt x="15053" y="19487"/>
                      <a:pt x="0" y="18466"/>
                      <a:pt x="14825" y="42523"/>
                    </a:cubicBezTo>
                    <a:lnTo>
                      <a:pt x="14855" y="42554"/>
                    </a:lnTo>
                    <a:cubicBezTo>
                      <a:pt x="15650" y="43173"/>
                      <a:pt x="28773" y="53123"/>
                      <a:pt x="49051" y="53123"/>
                    </a:cubicBezTo>
                    <a:cubicBezTo>
                      <a:pt x="58713" y="53123"/>
                      <a:pt x="69999" y="50864"/>
                      <a:pt x="82351" y="44260"/>
                    </a:cubicBezTo>
                    <a:cubicBezTo>
                      <a:pt x="82244" y="43407"/>
                      <a:pt x="82168" y="42539"/>
                      <a:pt x="82168" y="41640"/>
                    </a:cubicBezTo>
                    <a:cubicBezTo>
                      <a:pt x="82168" y="40802"/>
                      <a:pt x="82229" y="39979"/>
                      <a:pt x="82351" y="39187"/>
                    </a:cubicBezTo>
                    <a:cubicBezTo>
                      <a:pt x="82457" y="38440"/>
                      <a:pt x="82610" y="37709"/>
                      <a:pt x="82792" y="36993"/>
                    </a:cubicBezTo>
                    <a:cubicBezTo>
                      <a:pt x="83051" y="36063"/>
                      <a:pt x="83387" y="35165"/>
                      <a:pt x="83783" y="34296"/>
                    </a:cubicBezTo>
                    <a:cubicBezTo>
                      <a:pt x="84682" y="32331"/>
                      <a:pt x="85961" y="30533"/>
                      <a:pt x="87500" y="29024"/>
                    </a:cubicBezTo>
                    <a:cubicBezTo>
                      <a:pt x="83828" y="26053"/>
                      <a:pt x="78115" y="20980"/>
                      <a:pt x="73026" y="14550"/>
                    </a:cubicBezTo>
                    <a:cubicBezTo>
                      <a:pt x="73011" y="14550"/>
                      <a:pt x="73011" y="14520"/>
                      <a:pt x="72996" y="14520"/>
                    </a:cubicBezTo>
                    <a:cubicBezTo>
                      <a:pt x="56939" y="2993"/>
                      <a:pt x="44362" y="1"/>
                      <a:pt x="356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2" name="Google Shape;4032;p30"/>
              <p:cNvSpPr/>
              <p:nvPr/>
            </p:nvSpPr>
            <p:spPr>
              <a:xfrm>
                <a:off x="2746398" y="2683855"/>
                <a:ext cx="187139" cy="168848"/>
              </a:xfrm>
              <a:custGeom>
                <a:avLst/>
                <a:gdLst/>
                <a:ahLst/>
                <a:cxnLst/>
                <a:rect l="l" t="t" r="r" b="b"/>
                <a:pathLst>
                  <a:path w="54759" h="49407" extrusionOk="0">
                    <a:moveTo>
                      <a:pt x="37471" y="0"/>
                    </a:moveTo>
                    <a:cubicBezTo>
                      <a:pt x="31719" y="0"/>
                      <a:pt x="26832" y="1399"/>
                      <a:pt x="22687" y="3714"/>
                    </a:cubicBezTo>
                    <a:cubicBezTo>
                      <a:pt x="16455" y="7188"/>
                      <a:pt x="11885" y="12764"/>
                      <a:pt x="8502" y="18904"/>
                    </a:cubicBezTo>
                    <a:cubicBezTo>
                      <a:pt x="3307" y="28411"/>
                      <a:pt x="991" y="39305"/>
                      <a:pt x="1" y="46009"/>
                    </a:cubicBezTo>
                    <a:cubicBezTo>
                      <a:pt x="1082" y="46496"/>
                      <a:pt x="2088" y="47091"/>
                      <a:pt x="3033" y="47791"/>
                    </a:cubicBezTo>
                    <a:cubicBezTo>
                      <a:pt x="3703" y="48294"/>
                      <a:pt x="4343" y="48828"/>
                      <a:pt x="4937" y="49406"/>
                    </a:cubicBezTo>
                    <a:cubicBezTo>
                      <a:pt x="4937" y="49406"/>
                      <a:pt x="14029" y="2413"/>
                      <a:pt x="52869" y="2413"/>
                    </a:cubicBezTo>
                    <a:cubicBezTo>
                      <a:pt x="53491" y="2413"/>
                      <a:pt x="54121" y="2425"/>
                      <a:pt x="54759" y="2449"/>
                    </a:cubicBezTo>
                    <a:cubicBezTo>
                      <a:pt x="51315" y="1611"/>
                      <a:pt x="47141" y="895"/>
                      <a:pt x="42082" y="286"/>
                    </a:cubicBezTo>
                    <a:cubicBezTo>
                      <a:pt x="40487" y="93"/>
                      <a:pt x="38950" y="0"/>
                      <a:pt x="3747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3" name="Google Shape;4033;p30"/>
              <p:cNvSpPr/>
              <p:nvPr/>
            </p:nvSpPr>
            <p:spPr>
              <a:xfrm>
                <a:off x="2781284" y="2791103"/>
                <a:ext cx="249676" cy="118980"/>
              </a:xfrm>
              <a:custGeom>
                <a:avLst/>
                <a:gdLst/>
                <a:ahLst/>
                <a:cxnLst/>
                <a:rect l="l" t="t" r="r" b="b"/>
                <a:pathLst>
                  <a:path w="73058" h="34815" extrusionOk="0">
                    <a:moveTo>
                      <a:pt x="64647" y="0"/>
                    </a:moveTo>
                    <a:cubicBezTo>
                      <a:pt x="61145" y="27944"/>
                      <a:pt x="10260" y="29173"/>
                      <a:pt x="1333" y="29173"/>
                    </a:cubicBezTo>
                    <a:cubicBezTo>
                      <a:pt x="472" y="29173"/>
                      <a:pt x="1" y="29162"/>
                      <a:pt x="1" y="29162"/>
                    </a:cubicBezTo>
                    <a:lnTo>
                      <a:pt x="1" y="29162"/>
                    </a:lnTo>
                    <a:cubicBezTo>
                      <a:pt x="62" y="29649"/>
                      <a:pt x="77" y="30137"/>
                      <a:pt x="77" y="30640"/>
                    </a:cubicBezTo>
                    <a:cubicBezTo>
                      <a:pt x="77" y="30945"/>
                      <a:pt x="77" y="31234"/>
                      <a:pt x="62" y="31508"/>
                    </a:cubicBezTo>
                    <a:cubicBezTo>
                      <a:pt x="302" y="31507"/>
                      <a:pt x="542" y="31506"/>
                      <a:pt x="782" y="31506"/>
                    </a:cubicBezTo>
                    <a:cubicBezTo>
                      <a:pt x="10567" y="31506"/>
                      <a:pt x="19433" y="32718"/>
                      <a:pt x="27151" y="34814"/>
                    </a:cubicBezTo>
                    <a:cubicBezTo>
                      <a:pt x="56282" y="31523"/>
                      <a:pt x="73057" y="15739"/>
                      <a:pt x="65820" y="2408"/>
                    </a:cubicBezTo>
                    <a:cubicBezTo>
                      <a:pt x="65363" y="1585"/>
                      <a:pt x="64982" y="777"/>
                      <a:pt x="646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4" name="Google Shape;4034;p30"/>
              <p:cNvSpPr/>
              <p:nvPr/>
            </p:nvSpPr>
            <p:spPr>
              <a:xfrm>
                <a:off x="2491313" y="2920961"/>
                <a:ext cx="259723" cy="257116"/>
              </a:xfrm>
              <a:custGeom>
                <a:avLst/>
                <a:gdLst/>
                <a:ahLst/>
                <a:cxnLst/>
                <a:rect l="l" t="t" r="r" b="b"/>
                <a:pathLst>
                  <a:path w="75998" h="75235" extrusionOk="0">
                    <a:moveTo>
                      <a:pt x="51254" y="1"/>
                    </a:moveTo>
                    <a:cubicBezTo>
                      <a:pt x="48299" y="2073"/>
                      <a:pt x="43637" y="5120"/>
                      <a:pt x="38014" y="7878"/>
                    </a:cubicBezTo>
                    <a:cubicBezTo>
                      <a:pt x="1" y="30335"/>
                      <a:pt x="4114" y="53753"/>
                      <a:pt x="4114" y="53753"/>
                    </a:cubicBezTo>
                    <a:cubicBezTo>
                      <a:pt x="16336" y="63241"/>
                      <a:pt x="13604" y="75234"/>
                      <a:pt x="28924" y="75234"/>
                    </a:cubicBezTo>
                    <a:cubicBezTo>
                      <a:pt x="31883" y="75234"/>
                      <a:pt x="35514" y="74787"/>
                      <a:pt x="40056" y="73788"/>
                    </a:cubicBezTo>
                    <a:cubicBezTo>
                      <a:pt x="75998" y="56678"/>
                      <a:pt x="64677" y="10087"/>
                      <a:pt x="64677" y="10087"/>
                    </a:cubicBezTo>
                    <a:cubicBezTo>
                      <a:pt x="62971" y="9843"/>
                      <a:pt x="61325" y="9340"/>
                      <a:pt x="59817" y="8624"/>
                    </a:cubicBezTo>
                    <a:cubicBezTo>
                      <a:pt x="58690" y="8091"/>
                      <a:pt x="57623" y="7451"/>
                      <a:pt x="56633" y="6705"/>
                    </a:cubicBezTo>
                    <a:cubicBezTo>
                      <a:pt x="55810" y="6080"/>
                      <a:pt x="55048" y="5379"/>
                      <a:pt x="54347" y="4617"/>
                    </a:cubicBezTo>
                    <a:cubicBezTo>
                      <a:pt x="53098" y="3261"/>
                      <a:pt x="52032" y="1707"/>
                      <a:pt x="512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5" name="Google Shape;4035;p30"/>
              <p:cNvSpPr/>
              <p:nvPr/>
            </p:nvSpPr>
            <p:spPr>
              <a:xfrm>
                <a:off x="2779152" y="2898775"/>
                <a:ext cx="224625" cy="140073"/>
              </a:xfrm>
              <a:custGeom>
                <a:avLst/>
                <a:gdLst/>
                <a:ahLst/>
                <a:cxnLst/>
                <a:rect l="l" t="t" r="r" b="b"/>
                <a:pathLst>
                  <a:path w="65728" h="40987" extrusionOk="0">
                    <a:moveTo>
                      <a:pt x="1406" y="0"/>
                    </a:moveTo>
                    <a:cubicBezTo>
                      <a:pt x="1166" y="0"/>
                      <a:pt x="926" y="1"/>
                      <a:pt x="686" y="2"/>
                    </a:cubicBezTo>
                    <a:cubicBezTo>
                      <a:pt x="625" y="962"/>
                      <a:pt x="518" y="1846"/>
                      <a:pt x="335" y="2760"/>
                    </a:cubicBezTo>
                    <a:cubicBezTo>
                      <a:pt x="244" y="3202"/>
                      <a:pt x="137" y="3644"/>
                      <a:pt x="0" y="4070"/>
                    </a:cubicBezTo>
                    <a:cubicBezTo>
                      <a:pt x="0" y="4070"/>
                      <a:pt x="48557" y="7194"/>
                      <a:pt x="55977" y="40987"/>
                    </a:cubicBezTo>
                    <a:cubicBezTo>
                      <a:pt x="56541" y="39844"/>
                      <a:pt x="57196" y="38701"/>
                      <a:pt x="57958" y="37528"/>
                    </a:cubicBezTo>
                    <a:cubicBezTo>
                      <a:pt x="65728" y="25675"/>
                      <a:pt x="52884" y="10012"/>
                      <a:pt x="27775" y="3308"/>
                    </a:cubicBezTo>
                    <a:cubicBezTo>
                      <a:pt x="20057" y="1212"/>
                      <a:pt x="11191" y="0"/>
                      <a:pt x="14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6" name="Google Shape;4036;p30"/>
              <p:cNvSpPr/>
              <p:nvPr/>
            </p:nvSpPr>
            <p:spPr>
              <a:xfrm>
                <a:off x="2763271" y="2692098"/>
                <a:ext cx="246289" cy="198707"/>
              </a:xfrm>
              <a:custGeom>
                <a:avLst/>
                <a:gdLst/>
                <a:ahLst/>
                <a:cxnLst/>
                <a:rect l="l" t="t" r="r" b="b"/>
                <a:pathLst>
                  <a:path w="72067" h="58144" extrusionOk="0">
                    <a:moveTo>
                      <a:pt x="47932" y="1"/>
                    </a:moveTo>
                    <a:cubicBezTo>
                      <a:pt x="9092" y="1"/>
                      <a:pt x="0" y="46994"/>
                      <a:pt x="0" y="46994"/>
                    </a:cubicBezTo>
                    <a:cubicBezTo>
                      <a:pt x="762" y="47711"/>
                      <a:pt x="1447" y="48518"/>
                      <a:pt x="2072" y="49387"/>
                    </a:cubicBezTo>
                    <a:cubicBezTo>
                      <a:pt x="2544" y="50072"/>
                      <a:pt x="3002" y="50773"/>
                      <a:pt x="3382" y="51520"/>
                    </a:cubicBezTo>
                    <a:cubicBezTo>
                      <a:pt x="3794" y="52327"/>
                      <a:pt x="4129" y="53150"/>
                      <a:pt x="4419" y="54003"/>
                    </a:cubicBezTo>
                    <a:cubicBezTo>
                      <a:pt x="4860" y="55329"/>
                      <a:pt x="5165" y="56715"/>
                      <a:pt x="5272" y="58132"/>
                    </a:cubicBezTo>
                    <a:cubicBezTo>
                      <a:pt x="5272" y="58132"/>
                      <a:pt x="5742" y="58143"/>
                      <a:pt x="6604" y="58143"/>
                    </a:cubicBezTo>
                    <a:cubicBezTo>
                      <a:pt x="15531" y="58143"/>
                      <a:pt x="66416" y="56914"/>
                      <a:pt x="69918" y="28970"/>
                    </a:cubicBezTo>
                    <a:cubicBezTo>
                      <a:pt x="63823" y="15030"/>
                      <a:pt x="72066" y="5324"/>
                      <a:pt x="49822" y="37"/>
                    </a:cubicBezTo>
                    <a:cubicBezTo>
                      <a:pt x="49184" y="13"/>
                      <a:pt x="48554" y="1"/>
                      <a:pt x="479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7" name="Google Shape;4037;p30"/>
              <p:cNvSpPr/>
              <p:nvPr/>
            </p:nvSpPr>
            <p:spPr>
              <a:xfrm>
                <a:off x="2751241" y="2899352"/>
                <a:ext cx="12033" cy="11927"/>
              </a:xfrm>
              <a:custGeom>
                <a:avLst/>
                <a:gdLst/>
                <a:ahLst/>
                <a:cxnLst/>
                <a:rect l="l" t="t" r="r" b="b"/>
                <a:pathLst>
                  <a:path w="3521" h="3490" extrusionOk="0">
                    <a:moveTo>
                      <a:pt x="1768" y="1"/>
                    </a:moveTo>
                    <a:cubicBezTo>
                      <a:pt x="793" y="1"/>
                      <a:pt x="1" y="793"/>
                      <a:pt x="1" y="1753"/>
                    </a:cubicBezTo>
                    <a:cubicBezTo>
                      <a:pt x="1" y="2713"/>
                      <a:pt x="793" y="3490"/>
                      <a:pt x="1768" y="3490"/>
                    </a:cubicBezTo>
                    <a:cubicBezTo>
                      <a:pt x="2728" y="3490"/>
                      <a:pt x="3520" y="2713"/>
                      <a:pt x="3520" y="1753"/>
                    </a:cubicBezTo>
                    <a:cubicBezTo>
                      <a:pt x="3520" y="793"/>
                      <a:pt x="2728" y="1"/>
                      <a:pt x="1768" y="1"/>
                    </a:cubicBezTo>
                    <a:close/>
                  </a:path>
                </a:pathLst>
              </a:custGeom>
              <a:solidFill>
                <a:srgbClr val="F2C459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8" name="Google Shape;4038;p30"/>
              <p:cNvSpPr/>
              <p:nvPr/>
            </p:nvSpPr>
            <p:spPr>
              <a:xfrm>
                <a:off x="2677044" y="2879151"/>
                <a:ext cx="33430" cy="33430"/>
              </a:xfrm>
              <a:custGeom>
                <a:avLst/>
                <a:gdLst/>
                <a:ahLst/>
                <a:cxnLst/>
                <a:rect l="l" t="t" r="r" b="b"/>
                <a:pathLst>
                  <a:path w="9782" h="9782" extrusionOk="0">
                    <a:moveTo>
                      <a:pt x="4876" y="0"/>
                    </a:moveTo>
                    <a:cubicBezTo>
                      <a:pt x="2194" y="0"/>
                      <a:pt x="0" y="2194"/>
                      <a:pt x="0" y="4876"/>
                    </a:cubicBezTo>
                    <a:cubicBezTo>
                      <a:pt x="0" y="7588"/>
                      <a:pt x="2194" y="9782"/>
                      <a:pt x="4876" y="9782"/>
                    </a:cubicBezTo>
                    <a:cubicBezTo>
                      <a:pt x="7588" y="9782"/>
                      <a:pt x="9782" y="7588"/>
                      <a:pt x="9782" y="4876"/>
                    </a:cubicBezTo>
                    <a:cubicBezTo>
                      <a:pt x="9782" y="2194"/>
                      <a:pt x="7588" y="0"/>
                      <a:pt x="4876" y="0"/>
                    </a:cubicBezTo>
                    <a:close/>
                  </a:path>
                </a:pathLst>
              </a:custGeom>
              <a:solidFill>
                <a:srgbClr val="F2C459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9" name="Google Shape;4039;p30"/>
              <p:cNvSpPr/>
              <p:nvPr/>
            </p:nvSpPr>
            <p:spPr>
              <a:xfrm>
                <a:off x="2452886" y="2729198"/>
                <a:ext cx="176777" cy="73934"/>
              </a:xfrm>
              <a:custGeom>
                <a:avLst/>
                <a:gdLst/>
                <a:ahLst/>
                <a:cxnLst/>
                <a:rect l="l" t="t" r="r" b="b"/>
                <a:pathLst>
                  <a:path w="51727" h="21634" extrusionOk="0">
                    <a:moveTo>
                      <a:pt x="15711" y="0"/>
                    </a:moveTo>
                    <a:cubicBezTo>
                      <a:pt x="8253" y="0"/>
                      <a:pt x="2644" y="3191"/>
                      <a:pt x="427" y="9445"/>
                    </a:cubicBezTo>
                    <a:cubicBezTo>
                      <a:pt x="290" y="9841"/>
                      <a:pt x="168" y="10222"/>
                      <a:pt x="1" y="10588"/>
                    </a:cubicBezTo>
                    <a:cubicBezTo>
                      <a:pt x="373" y="10340"/>
                      <a:pt x="5295" y="7115"/>
                      <a:pt x="14361" y="7115"/>
                    </a:cubicBezTo>
                    <a:cubicBezTo>
                      <a:pt x="23093" y="7115"/>
                      <a:pt x="35670" y="10107"/>
                      <a:pt x="51727" y="21634"/>
                    </a:cubicBezTo>
                    <a:cubicBezTo>
                      <a:pt x="49441" y="18724"/>
                      <a:pt x="47278" y="15524"/>
                      <a:pt x="45480" y="12127"/>
                    </a:cubicBezTo>
                    <a:cubicBezTo>
                      <a:pt x="34683" y="3983"/>
                      <a:pt x="24043" y="0"/>
                      <a:pt x="157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0" name="Google Shape;4040;p30"/>
              <p:cNvSpPr/>
              <p:nvPr/>
            </p:nvSpPr>
            <p:spPr>
              <a:xfrm>
                <a:off x="2745930" y="2912684"/>
                <a:ext cx="227127" cy="217004"/>
              </a:xfrm>
              <a:custGeom>
                <a:avLst/>
                <a:gdLst/>
                <a:ahLst/>
                <a:cxnLst/>
                <a:rect l="l" t="t" r="r" b="b"/>
                <a:pathLst>
                  <a:path w="66460" h="63498" extrusionOk="0">
                    <a:moveTo>
                      <a:pt x="9721" y="0"/>
                    </a:moveTo>
                    <a:cubicBezTo>
                      <a:pt x="9294" y="1539"/>
                      <a:pt x="8639" y="2956"/>
                      <a:pt x="7817" y="4282"/>
                    </a:cubicBezTo>
                    <a:cubicBezTo>
                      <a:pt x="7238" y="5211"/>
                      <a:pt x="6582" y="6110"/>
                      <a:pt x="5851" y="6917"/>
                    </a:cubicBezTo>
                    <a:cubicBezTo>
                      <a:pt x="5272" y="7572"/>
                      <a:pt x="4632" y="8182"/>
                      <a:pt x="3947" y="8730"/>
                    </a:cubicBezTo>
                    <a:cubicBezTo>
                      <a:pt x="2758" y="9706"/>
                      <a:pt x="1433" y="10528"/>
                      <a:pt x="1" y="11153"/>
                    </a:cubicBezTo>
                    <a:cubicBezTo>
                      <a:pt x="1" y="11153"/>
                      <a:pt x="6170" y="63497"/>
                      <a:pt x="37528" y="63497"/>
                    </a:cubicBezTo>
                    <a:cubicBezTo>
                      <a:pt x="38523" y="63497"/>
                      <a:pt x="39543" y="63445"/>
                      <a:pt x="40589" y="63336"/>
                    </a:cubicBezTo>
                    <a:lnTo>
                      <a:pt x="40620" y="63336"/>
                    </a:lnTo>
                    <a:cubicBezTo>
                      <a:pt x="66460" y="60517"/>
                      <a:pt x="59177" y="50294"/>
                      <a:pt x="65698" y="36917"/>
                    </a:cubicBezTo>
                    <a:cubicBezTo>
                      <a:pt x="58278" y="3124"/>
                      <a:pt x="9721" y="0"/>
                      <a:pt x="97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1" name="Google Shape;4041;p30"/>
              <p:cNvSpPr/>
              <p:nvPr/>
            </p:nvSpPr>
            <p:spPr>
              <a:xfrm>
                <a:off x="2730415" y="2950796"/>
                <a:ext cx="154232" cy="180721"/>
              </a:xfrm>
              <a:custGeom>
                <a:avLst/>
                <a:gdLst/>
                <a:ahLst/>
                <a:cxnLst/>
                <a:rect l="l" t="t" r="r" b="b"/>
                <a:pathLst>
                  <a:path w="45130" h="52881" extrusionOk="0">
                    <a:moveTo>
                      <a:pt x="4541" y="1"/>
                    </a:moveTo>
                    <a:cubicBezTo>
                      <a:pt x="3108" y="641"/>
                      <a:pt x="1600" y="1113"/>
                      <a:pt x="0" y="1342"/>
                    </a:cubicBezTo>
                    <a:cubicBezTo>
                      <a:pt x="1813" y="7695"/>
                      <a:pt x="4388" y="19305"/>
                      <a:pt x="3474" y="30838"/>
                    </a:cubicBezTo>
                    <a:cubicBezTo>
                      <a:pt x="8493" y="42579"/>
                      <a:pt x="17598" y="52881"/>
                      <a:pt x="34143" y="52881"/>
                    </a:cubicBezTo>
                    <a:cubicBezTo>
                      <a:pt x="34625" y="52881"/>
                      <a:pt x="35112" y="52872"/>
                      <a:pt x="35607" y="52854"/>
                    </a:cubicBezTo>
                    <a:cubicBezTo>
                      <a:pt x="39202" y="52732"/>
                      <a:pt x="42356" y="52504"/>
                      <a:pt x="45129" y="52184"/>
                    </a:cubicBezTo>
                    <a:lnTo>
                      <a:pt x="45129" y="52184"/>
                    </a:lnTo>
                    <a:cubicBezTo>
                      <a:pt x="44083" y="52293"/>
                      <a:pt x="43063" y="52345"/>
                      <a:pt x="42068" y="52345"/>
                    </a:cubicBezTo>
                    <a:cubicBezTo>
                      <a:pt x="10710" y="52345"/>
                      <a:pt x="4541" y="1"/>
                      <a:pt x="45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2" name="Google Shape;4042;p30"/>
              <p:cNvSpPr/>
              <p:nvPr/>
            </p:nvSpPr>
            <p:spPr>
              <a:xfrm>
                <a:off x="2661005" y="2835623"/>
                <a:ext cx="120542" cy="120487"/>
              </a:xfrm>
              <a:custGeom>
                <a:avLst/>
                <a:gdLst/>
                <a:ahLst/>
                <a:cxnLst/>
                <a:rect l="l" t="t" r="r" b="b"/>
                <a:pathLst>
                  <a:path w="35272" h="35256" extrusionOk="0">
                    <a:moveTo>
                      <a:pt x="22047" y="6491"/>
                    </a:moveTo>
                    <a:cubicBezTo>
                      <a:pt x="23022" y="6491"/>
                      <a:pt x="23814" y="7283"/>
                      <a:pt x="23814" y="8243"/>
                    </a:cubicBezTo>
                    <a:cubicBezTo>
                      <a:pt x="23814" y="9203"/>
                      <a:pt x="23022" y="9995"/>
                      <a:pt x="22047" y="9995"/>
                    </a:cubicBezTo>
                    <a:cubicBezTo>
                      <a:pt x="21087" y="9995"/>
                      <a:pt x="20295" y="9203"/>
                      <a:pt x="20295" y="8243"/>
                    </a:cubicBezTo>
                    <a:cubicBezTo>
                      <a:pt x="20295" y="7283"/>
                      <a:pt x="21087" y="6491"/>
                      <a:pt x="22047" y="6491"/>
                    </a:cubicBezTo>
                    <a:close/>
                    <a:moveTo>
                      <a:pt x="28172" y="18649"/>
                    </a:moveTo>
                    <a:cubicBezTo>
                      <a:pt x="29132" y="18649"/>
                      <a:pt x="29924" y="19441"/>
                      <a:pt x="29924" y="20401"/>
                    </a:cubicBezTo>
                    <a:cubicBezTo>
                      <a:pt x="29924" y="21361"/>
                      <a:pt x="29132" y="22138"/>
                      <a:pt x="28172" y="22138"/>
                    </a:cubicBezTo>
                    <a:cubicBezTo>
                      <a:pt x="27197" y="22138"/>
                      <a:pt x="26405" y="21361"/>
                      <a:pt x="26405" y="20401"/>
                    </a:cubicBezTo>
                    <a:cubicBezTo>
                      <a:pt x="26405" y="19441"/>
                      <a:pt x="27197" y="18649"/>
                      <a:pt x="28172" y="18649"/>
                    </a:cubicBezTo>
                    <a:close/>
                    <a:moveTo>
                      <a:pt x="9569" y="12737"/>
                    </a:moveTo>
                    <a:cubicBezTo>
                      <a:pt x="12281" y="12737"/>
                      <a:pt x="14475" y="14931"/>
                      <a:pt x="14475" y="17613"/>
                    </a:cubicBezTo>
                    <a:cubicBezTo>
                      <a:pt x="14475" y="20325"/>
                      <a:pt x="12281" y="22519"/>
                      <a:pt x="9569" y="22519"/>
                    </a:cubicBezTo>
                    <a:cubicBezTo>
                      <a:pt x="6887" y="22519"/>
                      <a:pt x="4693" y="20325"/>
                      <a:pt x="4693" y="17613"/>
                    </a:cubicBezTo>
                    <a:cubicBezTo>
                      <a:pt x="4693" y="14931"/>
                      <a:pt x="6887" y="12737"/>
                      <a:pt x="9569" y="12737"/>
                    </a:cubicBezTo>
                    <a:close/>
                    <a:moveTo>
                      <a:pt x="22047" y="23067"/>
                    </a:moveTo>
                    <a:cubicBezTo>
                      <a:pt x="23723" y="23067"/>
                      <a:pt x="25064" y="24423"/>
                      <a:pt x="25064" y="26084"/>
                    </a:cubicBezTo>
                    <a:cubicBezTo>
                      <a:pt x="25064" y="27745"/>
                      <a:pt x="23723" y="29085"/>
                      <a:pt x="22047" y="29085"/>
                    </a:cubicBezTo>
                    <a:cubicBezTo>
                      <a:pt x="20386" y="29085"/>
                      <a:pt x="19030" y="27745"/>
                      <a:pt x="19030" y="26084"/>
                    </a:cubicBezTo>
                    <a:cubicBezTo>
                      <a:pt x="19030" y="24423"/>
                      <a:pt x="20386" y="23067"/>
                      <a:pt x="22047" y="23067"/>
                    </a:cubicBezTo>
                    <a:close/>
                    <a:moveTo>
                      <a:pt x="17644" y="0"/>
                    </a:moveTo>
                    <a:cubicBezTo>
                      <a:pt x="17111" y="0"/>
                      <a:pt x="16593" y="15"/>
                      <a:pt x="16059" y="61"/>
                    </a:cubicBezTo>
                    <a:cubicBezTo>
                      <a:pt x="13454" y="320"/>
                      <a:pt x="11032" y="1082"/>
                      <a:pt x="8883" y="2316"/>
                    </a:cubicBezTo>
                    <a:cubicBezTo>
                      <a:pt x="8015" y="2804"/>
                      <a:pt x="7207" y="3367"/>
                      <a:pt x="6461" y="3992"/>
                    </a:cubicBezTo>
                    <a:cubicBezTo>
                      <a:pt x="6065" y="4312"/>
                      <a:pt x="5684" y="4647"/>
                      <a:pt x="5333" y="4997"/>
                    </a:cubicBezTo>
                    <a:cubicBezTo>
                      <a:pt x="3825" y="6521"/>
                      <a:pt x="2515" y="8304"/>
                      <a:pt x="1616" y="10269"/>
                    </a:cubicBezTo>
                    <a:cubicBezTo>
                      <a:pt x="1220" y="11138"/>
                      <a:pt x="884" y="12036"/>
                      <a:pt x="625" y="12966"/>
                    </a:cubicBezTo>
                    <a:cubicBezTo>
                      <a:pt x="443" y="13682"/>
                      <a:pt x="290" y="14413"/>
                      <a:pt x="184" y="15160"/>
                    </a:cubicBezTo>
                    <a:cubicBezTo>
                      <a:pt x="62" y="15967"/>
                      <a:pt x="1" y="16775"/>
                      <a:pt x="1" y="17613"/>
                    </a:cubicBezTo>
                    <a:cubicBezTo>
                      <a:pt x="1" y="18512"/>
                      <a:pt x="62" y="19380"/>
                      <a:pt x="184" y="20233"/>
                    </a:cubicBezTo>
                    <a:cubicBezTo>
                      <a:pt x="305" y="21102"/>
                      <a:pt x="519" y="21909"/>
                      <a:pt x="747" y="22717"/>
                    </a:cubicBezTo>
                    <a:cubicBezTo>
                      <a:pt x="976" y="23494"/>
                      <a:pt x="1265" y="24256"/>
                      <a:pt x="1585" y="24972"/>
                    </a:cubicBezTo>
                    <a:cubicBezTo>
                      <a:pt x="2362" y="26693"/>
                      <a:pt x="3429" y="28232"/>
                      <a:pt x="4693" y="29588"/>
                    </a:cubicBezTo>
                    <a:cubicBezTo>
                      <a:pt x="5394" y="30350"/>
                      <a:pt x="6156" y="31051"/>
                      <a:pt x="6964" y="31676"/>
                    </a:cubicBezTo>
                    <a:cubicBezTo>
                      <a:pt x="7969" y="32422"/>
                      <a:pt x="9036" y="33062"/>
                      <a:pt x="10163" y="33595"/>
                    </a:cubicBezTo>
                    <a:cubicBezTo>
                      <a:pt x="11671" y="34311"/>
                      <a:pt x="13317" y="34814"/>
                      <a:pt x="15023" y="35058"/>
                    </a:cubicBezTo>
                    <a:cubicBezTo>
                      <a:pt x="15877" y="35180"/>
                      <a:pt x="16745" y="35256"/>
                      <a:pt x="17644" y="35256"/>
                    </a:cubicBezTo>
                    <a:lnTo>
                      <a:pt x="17735" y="35256"/>
                    </a:lnTo>
                    <a:cubicBezTo>
                      <a:pt x="18604" y="35256"/>
                      <a:pt x="19442" y="35180"/>
                      <a:pt x="20295" y="35043"/>
                    </a:cubicBezTo>
                    <a:cubicBezTo>
                      <a:pt x="21895" y="34799"/>
                      <a:pt x="23418" y="34342"/>
                      <a:pt x="24835" y="33702"/>
                    </a:cubicBezTo>
                    <a:cubicBezTo>
                      <a:pt x="26283" y="33077"/>
                      <a:pt x="27608" y="32270"/>
                      <a:pt x="28797" y="31279"/>
                    </a:cubicBezTo>
                    <a:cubicBezTo>
                      <a:pt x="29467" y="30731"/>
                      <a:pt x="30107" y="30121"/>
                      <a:pt x="30701" y="29466"/>
                    </a:cubicBezTo>
                    <a:cubicBezTo>
                      <a:pt x="31432" y="28659"/>
                      <a:pt x="32088" y="27760"/>
                      <a:pt x="32667" y="26831"/>
                    </a:cubicBezTo>
                    <a:cubicBezTo>
                      <a:pt x="33489" y="25505"/>
                      <a:pt x="34099" y="24073"/>
                      <a:pt x="34571" y="22549"/>
                    </a:cubicBezTo>
                    <a:cubicBezTo>
                      <a:pt x="34708" y="22123"/>
                      <a:pt x="34815" y="21681"/>
                      <a:pt x="34906" y="21239"/>
                    </a:cubicBezTo>
                    <a:cubicBezTo>
                      <a:pt x="35089" y="20325"/>
                      <a:pt x="35196" y="19441"/>
                      <a:pt x="35241" y="18496"/>
                    </a:cubicBezTo>
                    <a:cubicBezTo>
                      <a:pt x="35272" y="18207"/>
                      <a:pt x="35272" y="17918"/>
                      <a:pt x="35272" y="17613"/>
                    </a:cubicBezTo>
                    <a:cubicBezTo>
                      <a:pt x="35272" y="17125"/>
                      <a:pt x="35241" y="16622"/>
                      <a:pt x="35196" y="16135"/>
                    </a:cubicBezTo>
                    <a:cubicBezTo>
                      <a:pt x="35059" y="14718"/>
                      <a:pt x="34784" y="13332"/>
                      <a:pt x="34343" y="12006"/>
                    </a:cubicBezTo>
                    <a:cubicBezTo>
                      <a:pt x="34053" y="11153"/>
                      <a:pt x="33718" y="10330"/>
                      <a:pt x="33306" y="9538"/>
                    </a:cubicBezTo>
                    <a:cubicBezTo>
                      <a:pt x="32910" y="8776"/>
                      <a:pt x="32468" y="8060"/>
                      <a:pt x="31981" y="7390"/>
                    </a:cubicBezTo>
                    <a:cubicBezTo>
                      <a:pt x="31371" y="6521"/>
                      <a:pt x="30671" y="5729"/>
                      <a:pt x="29924" y="4997"/>
                    </a:cubicBezTo>
                    <a:cubicBezTo>
                      <a:pt x="29330" y="4419"/>
                      <a:pt x="28690" y="3885"/>
                      <a:pt x="28020" y="3382"/>
                    </a:cubicBezTo>
                    <a:cubicBezTo>
                      <a:pt x="27060" y="2666"/>
                      <a:pt x="26069" y="2087"/>
                      <a:pt x="24988" y="1600"/>
                    </a:cubicBezTo>
                    <a:cubicBezTo>
                      <a:pt x="23037" y="716"/>
                      <a:pt x="20889" y="152"/>
                      <a:pt x="18649" y="15"/>
                    </a:cubicBezTo>
                    <a:cubicBezTo>
                      <a:pt x="18299" y="15"/>
                      <a:pt x="17979" y="0"/>
                      <a:pt x="176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3" name="Google Shape;4043;p30"/>
              <p:cNvSpPr/>
              <p:nvPr/>
            </p:nvSpPr>
            <p:spPr>
              <a:xfrm>
                <a:off x="2730360" y="2857853"/>
                <a:ext cx="12033" cy="11927"/>
              </a:xfrm>
              <a:custGeom>
                <a:avLst/>
                <a:gdLst/>
                <a:ahLst/>
                <a:cxnLst/>
                <a:rect l="l" t="t" r="r" b="b"/>
                <a:pathLst>
                  <a:path w="3521" h="3490" extrusionOk="0">
                    <a:moveTo>
                      <a:pt x="1753" y="1"/>
                    </a:moveTo>
                    <a:cubicBezTo>
                      <a:pt x="793" y="1"/>
                      <a:pt x="1" y="778"/>
                      <a:pt x="1" y="1738"/>
                    </a:cubicBezTo>
                    <a:cubicBezTo>
                      <a:pt x="1" y="2698"/>
                      <a:pt x="793" y="3490"/>
                      <a:pt x="1753" y="3490"/>
                    </a:cubicBezTo>
                    <a:cubicBezTo>
                      <a:pt x="2728" y="3490"/>
                      <a:pt x="3520" y="2698"/>
                      <a:pt x="3520" y="1738"/>
                    </a:cubicBezTo>
                    <a:cubicBezTo>
                      <a:pt x="3520" y="778"/>
                      <a:pt x="2728" y="1"/>
                      <a:pt x="17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4" name="Google Shape;4044;p30"/>
              <p:cNvSpPr/>
              <p:nvPr/>
            </p:nvSpPr>
            <p:spPr>
              <a:xfrm>
                <a:off x="2469444" y="2947881"/>
                <a:ext cx="151785" cy="156785"/>
              </a:xfrm>
              <a:custGeom>
                <a:avLst/>
                <a:gdLst/>
                <a:ahLst/>
                <a:cxnLst/>
                <a:rect l="l" t="t" r="r" b="b"/>
                <a:pathLst>
                  <a:path w="44414" h="45877" extrusionOk="0">
                    <a:moveTo>
                      <a:pt x="44413" y="1"/>
                    </a:moveTo>
                    <a:lnTo>
                      <a:pt x="44413" y="1"/>
                    </a:lnTo>
                    <a:cubicBezTo>
                      <a:pt x="38243" y="3048"/>
                      <a:pt x="30914" y="5775"/>
                      <a:pt x="23449" y="6522"/>
                    </a:cubicBezTo>
                    <a:cubicBezTo>
                      <a:pt x="5349" y="20630"/>
                      <a:pt x="1" y="37725"/>
                      <a:pt x="10513" y="45876"/>
                    </a:cubicBezTo>
                    <a:cubicBezTo>
                      <a:pt x="10513" y="45876"/>
                      <a:pt x="6400" y="22458"/>
                      <a:pt x="444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5" name="Google Shape;4045;p30"/>
              <p:cNvSpPr/>
              <p:nvPr/>
            </p:nvSpPr>
            <p:spPr>
              <a:xfrm>
                <a:off x="2399672" y="2580452"/>
                <a:ext cx="617590" cy="600701"/>
              </a:xfrm>
              <a:custGeom>
                <a:avLst/>
                <a:gdLst/>
                <a:ahLst/>
                <a:cxnLst/>
                <a:rect l="l" t="t" r="r" b="b"/>
                <a:pathLst>
                  <a:path w="180714" h="175772" extrusionOk="0">
                    <a:moveTo>
                      <a:pt x="110872" y="8497"/>
                    </a:moveTo>
                    <a:cubicBezTo>
                      <a:pt x="113996" y="8893"/>
                      <a:pt x="116632" y="10310"/>
                      <a:pt x="118719" y="12732"/>
                    </a:cubicBezTo>
                    <a:cubicBezTo>
                      <a:pt x="122497" y="17151"/>
                      <a:pt x="124112" y="24479"/>
                      <a:pt x="123259" y="33392"/>
                    </a:cubicBezTo>
                    <a:cubicBezTo>
                      <a:pt x="119542" y="35556"/>
                      <a:pt x="116205" y="38557"/>
                      <a:pt x="113249" y="42381"/>
                    </a:cubicBezTo>
                    <a:cubicBezTo>
                      <a:pt x="115916" y="33880"/>
                      <a:pt x="115504" y="25942"/>
                      <a:pt x="114483" y="20304"/>
                    </a:cubicBezTo>
                    <a:cubicBezTo>
                      <a:pt x="113493" y="14743"/>
                      <a:pt x="111787" y="10492"/>
                      <a:pt x="110872" y="8497"/>
                    </a:cubicBezTo>
                    <a:close/>
                    <a:moveTo>
                      <a:pt x="31282" y="44453"/>
                    </a:moveTo>
                    <a:cubicBezTo>
                      <a:pt x="34267" y="44453"/>
                      <a:pt x="37555" y="44983"/>
                      <a:pt x="41031" y="46038"/>
                    </a:cubicBezTo>
                    <a:cubicBezTo>
                      <a:pt x="47247" y="47927"/>
                      <a:pt x="53921" y="51462"/>
                      <a:pt x="60320" y="56261"/>
                    </a:cubicBezTo>
                    <a:cubicBezTo>
                      <a:pt x="61401" y="58272"/>
                      <a:pt x="62666" y="60329"/>
                      <a:pt x="64098" y="62386"/>
                    </a:cubicBezTo>
                    <a:cubicBezTo>
                      <a:pt x="49604" y="52772"/>
                      <a:pt x="38111" y="50180"/>
                      <a:pt x="29928" y="50180"/>
                    </a:cubicBezTo>
                    <a:cubicBezTo>
                      <a:pt x="23651" y="50180"/>
                      <a:pt x="19322" y="51705"/>
                      <a:pt x="17080" y="52757"/>
                    </a:cubicBezTo>
                    <a:cubicBezTo>
                      <a:pt x="18558" y="49055"/>
                      <a:pt x="21437" y="46464"/>
                      <a:pt x="25460" y="45246"/>
                    </a:cubicBezTo>
                    <a:cubicBezTo>
                      <a:pt x="27224" y="44716"/>
                      <a:pt x="29177" y="44453"/>
                      <a:pt x="31282" y="44453"/>
                    </a:cubicBezTo>
                    <a:close/>
                    <a:moveTo>
                      <a:pt x="86675" y="1849"/>
                    </a:moveTo>
                    <a:cubicBezTo>
                      <a:pt x="89592" y="1849"/>
                      <a:pt x="92302" y="3053"/>
                      <a:pt x="95408" y="4429"/>
                    </a:cubicBezTo>
                    <a:cubicBezTo>
                      <a:pt x="99293" y="6150"/>
                      <a:pt x="103681" y="8085"/>
                      <a:pt x="109806" y="8405"/>
                    </a:cubicBezTo>
                    <a:cubicBezTo>
                      <a:pt x="110598" y="10051"/>
                      <a:pt x="112503" y="14499"/>
                      <a:pt x="113584" y="20502"/>
                    </a:cubicBezTo>
                    <a:cubicBezTo>
                      <a:pt x="114697" y="26688"/>
                      <a:pt x="115062" y="35693"/>
                      <a:pt x="111284" y="45154"/>
                    </a:cubicBezTo>
                    <a:cubicBezTo>
                      <a:pt x="110537" y="46282"/>
                      <a:pt x="109821" y="47470"/>
                      <a:pt x="109136" y="48719"/>
                    </a:cubicBezTo>
                    <a:cubicBezTo>
                      <a:pt x="104275" y="57587"/>
                      <a:pt x="101883" y="67673"/>
                      <a:pt x="100725" y="74956"/>
                    </a:cubicBezTo>
                    <a:cubicBezTo>
                      <a:pt x="99110" y="74346"/>
                      <a:pt x="97434" y="73950"/>
                      <a:pt x="95713" y="73798"/>
                    </a:cubicBezTo>
                    <a:lnTo>
                      <a:pt x="98333" y="56231"/>
                    </a:lnTo>
                    <a:cubicBezTo>
                      <a:pt x="98379" y="55987"/>
                      <a:pt x="98196" y="55743"/>
                      <a:pt x="97937" y="55713"/>
                    </a:cubicBezTo>
                    <a:cubicBezTo>
                      <a:pt x="97912" y="55708"/>
                      <a:pt x="97886" y="55706"/>
                      <a:pt x="97861" y="55706"/>
                    </a:cubicBezTo>
                    <a:cubicBezTo>
                      <a:pt x="97645" y="55706"/>
                      <a:pt x="97446" y="55875"/>
                      <a:pt x="97419" y="56094"/>
                    </a:cubicBezTo>
                    <a:lnTo>
                      <a:pt x="94783" y="73737"/>
                    </a:lnTo>
                    <a:lnTo>
                      <a:pt x="94113" y="73737"/>
                    </a:lnTo>
                    <a:cubicBezTo>
                      <a:pt x="93717" y="73737"/>
                      <a:pt x="93336" y="73737"/>
                      <a:pt x="92970" y="73767"/>
                    </a:cubicBezTo>
                    <a:lnTo>
                      <a:pt x="92132" y="46282"/>
                    </a:lnTo>
                    <a:cubicBezTo>
                      <a:pt x="92132" y="46032"/>
                      <a:pt x="91934" y="45839"/>
                      <a:pt x="91688" y="45839"/>
                    </a:cubicBezTo>
                    <a:cubicBezTo>
                      <a:pt x="91679" y="45839"/>
                      <a:pt x="91669" y="45839"/>
                      <a:pt x="91660" y="45840"/>
                    </a:cubicBezTo>
                    <a:cubicBezTo>
                      <a:pt x="91401" y="45840"/>
                      <a:pt x="91203" y="46053"/>
                      <a:pt x="91218" y="46312"/>
                    </a:cubicBezTo>
                    <a:lnTo>
                      <a:pt x="92041" y="73859"/>
                    </a:lnTo>
                    <a:cubicBezTo>
                      <a:pt x="91462" y="73920"/>
                      <a:pt x="90898" y="74011"/>
                      <a:pt x="90334" y="74118"/>
                    </a:cubicBezTo>
                    <a:lnTo>
                      <a:pt x="85794" y="59659"/>
                    </a:lnTo>
                    <a:cubicBezTo>
                      <a:pt x="85732" y="59461"/>
                      <a:pt x="85550" y="59333"/>
                      <a:pt x="85352" y="59333"/>
                    </a:cubicBezTo>
                    <a:cubicBezTo>
                      <a:pt x="85307" y="59333"/>
                      <a:pt x="85261" y="59340"/>
                      <a:pt x="85215" y="59354"/>
                    </a:cubicBezTo>
                    <a:cubicBezTo>
                      <a:pt x="84971" y="59430"/>
                      <a:pt x="84834" y="59689"/>
                      <a:pt x="84910" y="59948"/>
                    </a:cubicBezTo>
                    <a:lnTo>
                      <a:pt x="89435" y="74331"/>
                    </a:lnTo>
                    <a:cubicBezTo>
                      <a:pt x="87927" y="74712"/>
                      <a:pt x="86495" y="75276"/>
                      <a:pt x="85154" y="76022"/>
                    </a:cubicBezTo>
                    <a:cubicBezTo>
                      <a:pt x="78039" y="67460"/>
                      <a:pt x="72981" y="58653"/>
                      <a:pt x="70132" y="49847"/>
                    </a:cubicBezTo>
                    <a:cubicBezTo>
                      <a:pt x="67785" y="42594"/>
                      <a:pt x="66902" y="35327"/>
                      <a:pt x="67526" y="28227"/>
                    </a:cubicBezTo>
                    <a:cubicBezTo>
                      <a:pt x="68334" y="18918"/>
                      <a:pt x="71503" y="12321"/>
                      <a:pt x="73148" y="9441"/>
                    </a:cubicBezTo>
                    <a:cubicBezTo>
                      <a:pt x="73560" y="9030"/>
                      <a:pt x="73971" y="8634"/>
                      <a:pt x="74382" y="8268"/>
                    </a:cubicBezTo>
                    <a:cubicBezTo>
                      <a:pt x="74413" y="8238"/>
                      <a:pt x="74443" y="8192"/>
                      <a:pt x="74474" y="8161"/>
                    </a:cubicBezTo>
                    <a:cubicBezTo>
                      <a:pt x="78877" y="4093"/>
                      <a:pt x="82564" y="2082"/>
                      <a:pt x="86023" y="1869"/>
                    </a:cubicBezTo>
                    <a:cubicBezTo>
                      <a:pt x="86242" y="1855"/>
                      <a:pt x="86459" y="1849"/>
                      <a:pt x="86675" y="1849"/>
                    </a:cubicBezTo>
                    <a:close/>
                    <a:moveTo>
                      <a:pt x="138949" y="31194"/>
                    </a:moveTo>
                    <a:cubicBezTo>
                      <a:pt x="140410" y="31194"/>
                      <a:pt x="141905" y="31287"/>
                      <a:pt x="143432" y="31472"/>
                    </a:cubicBezTo>
                    <a:cubicBezTo>
                      <a:pt x="145778" y="31747"/>
                      <a:pt x="147972" y="32066"/>
                      <a:pt x="149998" y="32402"/>
                    </a:cubicBezTo>
                    <a:cubicBezTo>
                      <a:pt x="143112" y="33042"/>
                      <a:pt x="136789" y="35251"/>
                      <a:pt x="131106" y="38999"/>
                    </a:cubicBezTo>
                    <a:cubicBezTo>
                      <a:pt x="125240" y="42869"/>
                      <a:pt x="120075" y="48369"/>
                      <a:pt x="115748" y="55362"/>
                    </a:cubicBezTo>
                    <a:cubicBezTo>
                      <a:pt x="109791" y="64961"/>
                      <a:pt x="107063" y="74788"/>
                      <a:pt x="106225" y="78262"/>
                    </a:cubicBezTo>
                    <a:cubicBezTo>
                      <a:pt x="105845" y="77927"/>
                      <a:pt x="105448" y="77607"/>
                      <a:pt x="105037" y="77302"/>
                    </a:cubicBezTo>
                    <a:cubicBezTo>
                      <a:pt x="104230" y="76708"/>
                      <a:pt x="103392" y="76190"/>
                      <a:pt x="102477" y="75717"/>
                    </a:cubicBezTo>
                    <a:cubicBezTo>
                      <a:pt x="103590" y="68556"/>
                      <a:pt x="105921" y="58440"/>
                      <a:pt x="110766" y="49603"/>
                    </a:cubicBezTo>
                    <a:cubicBezTo>
                      <a:pt x="114499" y="42808"/>
                      <a:pt x="119146" y="37810"/>
                      <a:pt x="124585" y="34778"/>
                    </a:cubicBezTo>
                    <a:cubicBezTo>
                      <a:pt x="128877" y="32394"/>
                      <a:pt x="133692" y="31194"/>
                      <a:pt x="138949" y="31194"/>
                    </a:cubicBezTo>
                    <a:close/>
                    <a:moveTo>
                      <a:pt x="70924" y="11711"/>
                    </a:moveTo>
                    <a:lnTo>
                      <a:pt x="70924" y="11711"/>
                    </a:lnTo>
                    <a:cubicBezTo>
                      <a:pt x="69248" y="15292"/>
                      <a:pt x="67221" y="20929"/>
                      <a:pt x="66597" y="28151"/>
                    </a:cubicBezTo>
                    <a:cubicBezTo>
                      <a:pt x="65957" y="35373"/>
                      <a:pt x="66856" y="42762"/>
                      <a:pt x="69248" y="50136"/>
                    </a:cubicBezTo>
                    <a:cubicBezTo>
                      <a:pt x="72127" y="59004"/>
                      <a:pt x="77201" y="67871"/>
                      <a:pt x="84347" y="76494"/>
                    </a:cubicBezTo>
                    <a:cubicBezTo>
                      <a:pt x="83646" y="76936"/>
                      <a:pt x="82960" y="77409"/>
                      <a:pt x="82336" y="77942"/>
                    </a:cubicBezTo>
                    <a:cubicBezTo>
                      <a:pt x="82122" y="78109"/>
                      <a:pt x="81939" y="78277"/>
                      <a:pt x="81757" y="78429"/>
                    </a:cubicBezTo>
                    <a:cubicBezTo>
                      <a:pt x="77978" y="75321"/>
                      <a:pt x="72737" y="70537"/>
                      <a:pt x="68059" y="64610"/>
                    </a:cubicBezTo>
                    <a:cubicBezTo>
                      <a:pt x="68029" y="64565"/>
                      <a:pt x="67999" y="64534"/>
                      <a:pt x="67953" y="64489"/>
                    </a:cubicBezTo>
                    <a:cubicBezTo>
                      <a:pt x="65515" y="61350"/>
                      <a:pt x="63458" y="58227"/>
                      <a:pt x="61874" y="55210"/>
                    </a:cubicBezTo>
                    <a:cubicBezTo>
                      <a:pt x="54987" y="42229"/>
                      <a:pt x="55795" y="30208"/>
                      <a:pt x="64296" y="19482"/>
                    </a:cubicBezTo>
                    <a:cubicBezTo>
                      <a:pt x="66719" y="16434"/>
                      <a:pt x="68913" y="13860"/>
                      <a:pt x="70924" y="11711"/>
                    </a:cubicBezTo>
                    <a:close/>
                    <a:moveTo>
                      <a:pt x="153899" y="33133"/>
                    </a:moveTo>
                    <a:cubicBezTo>
                      <a:pt x="154630" y="33285"/>
                      <a:pt x="155316" y="33438"/>
                      <a:pt x="156001" y="33605"/>
                    </a:cubicBezTo>
                    <a:cubicBezTo>
                      <a:pt x="162888" y="35266"/>
                      <a:pt x="167184" y="37414"/>
                      <a:pt x="169500" y="40385"/>
                    </a:cubicBezTo>
                    <a:cubicBezTo>
                      <a:pt x="171603" y="43082"/>
                      <a:pt x="172029" y="46358"/>
                      <a:pt x="172548" y="50167"/>
                    </a:cubicBezTo>
                    <a:cubicBezTo>
                      <a:pt x="173020" y="53656"/>
                      <a:pt x="173553" y="57617"/>
                      <a:pt x="175458" y="62005"/>
                    </a:cubicBezTo>
                    <a:cubicBezTo>
                      <a:pt x="175534" y="62188"/>
                      <a:pt x="175610" y="62371"/>
                      <a:pt x="175701" y="62554"/>
                    </a:cubicBezTo>
                    <a:cubicBezTo>
                      <a:pt x="174604" y="68968"/>
                      <a:pt x="170795" y="74407"/>
                      <a:pt x="164335" y="78734"/>
                    </a:cubicBezTo>
                    <a:cubicBezTo>
                      <a:pt x="158866" y="82391"/>
                      <a:pt x="151507" y="85255"/>
                      <a:pt x="142472" y="87251"/>
                    </a:cubicBezTo>
                    <a:cubicBezTo>
                      <a:pt x="129589" y="90093"/>
                      <a:pt x="116891" y="90345"/>
                      <a:pt x="112930" y="90345"/>
                    </a:cubicBezTo>
                    <a:cubicBezTo>
                      <a:pt x="112792" y="90345"/>
                      <a:pt x="112665" y="90344"/>
                      <a:pt x="112548" y="90344"/>
                    </a:cubicBezTo>
                    <a:cubicBezTo>
                      <a:pt x="112411" y="89155"/>
                      <a:pt x="112183" y="87982"/>
                      <a:pt x="111848" y="86870"/>
                    </a:cubicBezTo>
                    <a:lnTo>
                      <a:pt x="134138" y="81035"/>
                    </a:lnTo>
                    <a:cubicBezTo>
                      <a:pt x="134397" y="80974"/>
                      <a:pt x="134534" y="80730"/>
                      <a:pt x="134473" y="80471"/>
                    </a:cubicBezTo>
                    <a:cubicBezTo>
                      <a:pt x="134421" y="80264"/>
                      <a:pt x="134226" y="80122"/>
                      <a:pt x="134019" y="80122"/>
                    </a:cubicBezTo>
                    <a:cubicBezTo>
                      <a:pt x="133982" y="80122"/>
                      <a:pt x="133946" y="80127"/>
                      <a:pt x="133909" y="80136"/>
                    </a:cubicBezTo>
                    <a:lnTo>
                      <a:pt x="111558" y="85986"/>
                    </a:lnTo>
                    <a:cubicBezTo>
                      <a:pt x="111314" y="85316"/>
                      <a:pt x="111055" y="84691"/>
                      <a:pt x="110766" y="84097"/>
                    </a:cubicBezTo>
                    <a:lnTo>
                      <a:pt x="135189" y="67840"/>
                    </a:lnTo>
                    <a:cubicBezTo>
                      <a:pt x="135402" y="67703"/>
                      <a:pt x="135463" y="67414"/>
                      <a:pt x="135326" y="67200"/>
                    </a:cubicBezTo>
                    <a:cubicBezTo>
                      <a:pt x="135231" y="67068"/>
                      <a:pt x="135083" y="66994"/>
                      <a:pt x="134934" y="66994"/>
                    </a:cubicBezTo>
                    <a:cubicBezTo>
                      <a:pt x="134843" y="66994"/>
                      <a:pt x="134752" y="67021"/>
                      <a:pt x="134671" y="67079"/>
                    </a:cubicBezTo>
                    <a:lnTo>
                      <a:pt x="110324" y="83259"/>
                    </a:lnTo>
                    <a:cubicBezTo>
                      <a:pt x="110050" y="82756"/>
                      <a:pt x="109730" y="82254"/>
                      <a:pt x="109364" y="81736"/>
                    </a:cubicBezTo>
                    <a:lnTo>
                      <a:pt x="121081" y="68922"/>
                    </a:lnTo>
                    <a:cubicBezTo>
                      <a:pt x="121248" y="68739"/>
                      <a:pt x="121233" y="68450"/>
                      <a:pt x="121050" y="68267"/>
                    </a:cubicBezTo>
                    <a:cubicBezTo>
                      <a:pt x="120957" y="68189"/>
                      <a:pt x="120845" y="68150"/>
                      <a:pt x="120734" y="68150"/>
                    </a:cubicBezTo>
                    <a:cubicBezTo>
                      <a:pt x="120608" y="68150"/>
                      <a:pt x="120484" y="68200"/>
                      <a:pt x="120395" y="68297"/>
                    </a:cubicBezTo>
                    <a:lnTo>
                      <a:pt x="108816" y="80974"/>
                    </a:lnTo>
                    <a:cubicBezTo>
                      <a:pt x="108282" y="80288"/>
                      <a:pt x="107688" y="79633"/>
                      <a:pt x="107033" y="78993"/>
                    </a:cubicBezTo>
                    <a:cubicBezTo>
                      <a:pt x="107033" y="78993"/>
                      <a:pt x="107018" y="78978"/>
                      <a:pt x="107018" y="78978"/>
                    </a:cubicBezTo>
                    <a:cubicBezTo>
                      <a:pt x="107673" y="76129"/>
                      <a:pt x="110324" y="65845"/>
                      <a:pt x="116555" y="55819"/>
                    </a:cubicBezTo>
                    <a:cubicBezTo>
                      <a:pt x="120806" y="48948"/>
                      <a:pt x="125880" y="43554"/>
                      <a:pt x="131639" y="39761"/>
                    </a:cubicBezTo>
                    <a:cubicBezTo>
                      <a:pt x="138206" y="35434"/>
                      <a:pt x="145687" y="33209"/>
                      <a:pt x="153899" y="33133"/>
                    </a:cubicBezTo>
                    <a:close/>
                    <a:moveTo>
                      <a:pt x="176372" y="63940"/>
                    </a:moveTo>
                    <a:cubicBezTo>
                      <a:pt x="176463" y="64123"/>
                      <a:pt x="176570" y="64306"/>
                      <a:pt x="176661" y="64489"/>
                    </a:cubicBezTo>
                    <a:cubicBezTo>
                      <a:pt x="178764" y="68358"/>
                      <a:pt x="178749" y="72579"/>
                      <a:pt x="176600" y="76692"/>
                    </a:cubicBezTo>
                    <a:cubicBezTo>
                      <a:pt x="174300" y="81141"/>
                      <a:pt x="169714" y="85240"/>
                      <a:pt x="163345" y="88531"/>
                    </a:cubicBezTo>
                    <a:cubicBezTo>
                      <a:pt x="156595" y="92035"/>
                      <a:pt x="148140" y="94442"/>
                      <a:pt x="138876" y="95509"/>
                    </a:cubicBezTo>
                    <a:cubicBezTo>
                      <a:pt x="130725" y="93345"/>
                      <a:pt x="121919" y="92233"/>
                      <a:pt x="112670" y="92233"/>
                    </a:cubicBezTo>
                    <a:cubicBezTo>
                      <a:pt x="112655" y="91913"/>
                      <a:pt x="112655" y="91608"/>
                      <a:pt x="112625" y="91273"/>
                    </a:cubicBezTo>
                    <a:lnTo>
                      <a:pt x="112884" y="91273"/>
                    </a:lnTo>
                    <a:cubicBezTo>
                      <a:pt x="116830" y="91273"/>
                      <a:pt x="129643" y="91029"/>
                      <a:pt x="142655" y="88165"/>
                    </a:cubicBezTo>
                    <a:cubicBezTo>
                      <a:pt x="151811" y="86139"/>
                      <a:pt x="159277" y="83229"/>
                      <a:pt x="164853" y="79511"/>
                    </a:cubicBezTo>
                    <a:cubicBezTo>
                      <a:pt x="171115" y="75321"/>
                      <a:pt x="174985" y="70080"/>
                      <a:pt x="176372" y="63940"/>
                    </a:cubicBezTo>
                    <a:close/>
                    <a:moveTo>
                      <a:pt x="29927" y="51088"/>
                    </a:moveTo>
                    <a:cubicBezTo>
                      <a:pt x="38319" y="51088"/>
                      <a:pt x="50344" y="53895"/>
                      <a:pt x="65698" y="64595"/>
                    </a:cubicBezTo>
                    <a:cubicBezTo>
                      <a:pt x="65987" y="64976"/>
                      <a:pt x="66277" y="65357"/>
                      <a:pt x="66566" y="65738"/>
                    </a:cubicBezTo>
                    <a:cubicBezTo>
                      <a:pt x="66612" y="65784"/>
                      <a:pt x="66643" y="65829"/>
                      <a:pt x="66703" y="65875"/>
                    </a:cubicBezTo>
                    <a:cubicBezTo>
                      <a:pt x="71396" y="71802"/>
                      <a:pt x="76637" y="76601"/>
                      <a:pt x="80446" y="79755"/>
                    </a:cubicBezTo>
                    <a:cubicBezTo>
                      <a:pt x="79197" y="81141"/>
                      <a:pt x="78176" y="82619"/>
                      <a:pt x="77430" y="84158"/>
                    </a:cubicBezTo>
                    <a:lnTo>
                      <a:pt x="57973" y="75809"/>
                    </a:lnTo>
                    <a:cubicBezTo>
                      <a:pt x="57909" y="75781"/>
                      <a:pt x="57843" y="75768"/>
                      <a:pt x="57779" y="75768"/>
                    </a:cubicBezTo>
                    <a:cubicBezTo>
                      <a:pt x="57598" y="75768"/>
                      <a:pt x="57431" y="75873"/>
                      <a:pt x="57364" y="76053"/>
                    </a:cubicBezTo>
                    <a:cubicBezTo>
                      <a:pt x="57257" y="76281"/>
                      <a:pt x="57364" y="76555"/>
                      <a:pt x="57608" y="76662"/>
                    </a:cubicBezTo>
                    <a:lnTo>
                      <a:pt x="77049" y="84996"/>
                    </a:lnTo>
                    <a:cubicBezTo>
                      <a:pt x="76759" y="85651"/>
                      <a:pt x="76515" y="86322"/>
                      <a:pt x="76317" y="86992"/>
                    </a:cubicBezTo>
                    <a:lnTo>
                      <a:pt x="48786" y="81248"/>
                    </a:lnTo>
                    <a:cubicBezTo>
                      <a:pt x="48750" y="81239"/>
                      <a:pt x="48714" y="81235"/>
                      <a:pt x="48679" y="81235"/>
                    </a:cubicBezTo>
                    <a:cubicBezTo>
                      <a:pt x="48463" y="81235"/>
                      <a:pt x="48277" y="81389"/>
                      <a:pt x="48238" y="81598"/>
                    </a:cubicBezTo>
                    <a:cubicBezTo>
                      <a:pt x="48177" y="81857"/>
                      <a:pt x="48344" y="82101"/>
                      <a:pt x="48588" y="82147"/>
                    </a:cubicBezTo>
                    <a:lnTo>
                      <a:pt x="76074" y="87891"/>
                    </a:lnTo>
                    <a:cubicBezTo>
                      <a:pt x="75967" y="88378"/>
                      <a:pt x="75860" y="88896"/>
                      <a:pt x="75784" y="89460"/>
                    </a:cubicBezTo>
                    <a:lnTo>
                      <a:pt x="61584" y="91014"/>
                    </a:lnTo>
                    <a:cubicBezTo>
                      <a:pt x="61325" y="91045"/>
                      <a:pt x="61142" y="91273"/>
                      <a:pt x="61173" y="91532"/>
                    </a:cubicBezTo>
                    <a:cubicBezTo>
                      <a:pt x="61203" y="91776"/>
                      <a:pt x="61401" y="91944"/>
                      <a:pt x="61630" y="91944"/>
                    </a:cubicBezTo>
                    <a:lnTo>
                      <a:pt x="61691" y="91944"/>
                    </a:lnTo>
                    <a:lnTo>
                      <a:pt x="75647" y="90405"/>
                    </a:lnTo>
                    <a:lnTo>
                      <a:pt x="75647" y="90405"/>
                    </a:lnTo>
                    <a:cubicBezTo>
                      <a:pt x="75586" y="91014"/>
                      <a:pt x="75556" y="91654"/>
                      <a:pt x="75556" y="92279"/>
                    </a:cubicBezTo>
                    <a:cubicBezTo>
                      <a:pt x="75556" y="93193"/>
                      <a:pt x="75601" y="94061"/>
                      <a:pt x="75723" y="94869"/>
                    </a:cubicBezTo>
                    <a:cubicBezTo>
                      <a:pt x="67252" y="99287"/>
                      <a:pt x="58628" y="101999"/>
                      <a:pt x="50081" y="102929"/>
                    </a:cubicBezTo>
                    <a:cubicBezTo>
                      <a:pt x="47844" y="103170"/>
                      <a:pt x="45608" y="103290"/>
                      <a:pt x="43380" y="103290"/>
                    </a:cubicBezTo>
                    <a:cubicBezTo>
                      <a:pt x="38568" y="103290"/>
                      <a:pt x="33792" y="102728"/>
                      <a:pt x="29116" y="101603"/>
                    </a:cubicBezTo>
                    <a:cubicBezTo>
                      <a:pt x="19533" y="99303"/>
                      <a:pt x="12982" y="95296"/>
                      <a:pt x="10498" y="93589"/>
                    </a:cubicBezTo>
                    <a:cubicBezTo>
                      <a:pt x="10315" y="93284"/>
                      <a:pt x="10132" y="92995"/>
                      <a:pt x="9965" y="92705"/>
                    </a:cubicBezTo>
                    <a:cubicBezTo>
                      <a:pt x="9934" y="92675"/>
                      <a:pt x="9919" y="92644"/>
                      <a:pt x="9889" y="92614"/>
                    </a:cubicBezTo>
                    <a:cubicBezTo>
                      <a:pt x="1" y="76571"/>
                      <a:pt x="3611" y="72289"/>
                      <a:pt x="9051" y="65814"/>
                    </a:cubicBezTo>
                    <a:cubicBezTo>
                      <a:pt x="11549" y="62843"/>
                      <a:pt x="14383" y="59491"/>
                      <a:pt x="16440" y="54463"/>
                    </a:cubicBezTo>
                    <a:cubicBezTo>
                      <a:pt x="16501" y="54326"/>
                      <a:pt x="16547" y="54189"/>
                      <a:pt x="16608" y="54037"/>
                    </a:cubicBezTo>
                    <a:cubicBezTo>
                      <a:pt x="18319" y="53101"/>
                      <a:pt x="22821" y="51088"/>
                      <a:pt x="29927" y="51088"/>
                    </a:cubicBezTo>
                    <a:close/>
                    <a:moveTo>
                      <a:pt x="94585" y="75595"/>
                    </a:moveTo>
                    <a:cubicBezTo>
                      <a:pt x="94753" y="75595"/>
                      <a:pt x="94905" y="75611"/>
                      <a:pt x="95073" y="75611"/>
                    </a:cubicBezTo>
                    <a:cubicBezTo>
                      <a:pt x="97160" y="75748"/>
                      <a:pt x="99171" y="76251"/>
                      <a:pt x="101076" y="77104"/>
                    </a:cubicBezTo>
                    <a:cubicBezTo>
                      <a:pt x="102112" y="77591"/>
                      <a:pt x="103041" y="78140"/>
                      <a:pt x="103925" y="78795"/>
                    </a:cubicBezTo>
                    <a:cubicBezTo>
                      <a:pt x="104550" y="79267"/>
                      <a:pt x="105174" y="79785"/>
                      <a:pt x="105738" y="80334"/>
                    </a:cubicBezTo>
                    <a:cubicBezTo>
                      <a:pt x="106484" y="81050"/>
                      <a:pt x="107124" y="81797"/>
                      <a:pt x="107703" y="82589"/>
                    </a:cubicBezTo>
                    <a:cubicBezTo>
                      <a:pt x="108191" y="83290"/>
                      <a:pt x="108602" y="83960"/>
                      <a:pt x="108953" y="84615"/>
                    </a:cubicBezTo>
                    <a:cubicBezTo>
                      <a:pt x="109318" y="85346"/>
                      <a:pt x="109638" y="86108"/>
                      <a:pt x="109928" y="86961"/>
                    </a:cubicBezTo>
                    <a:cubicBezTo>
                      <a:pt x="110339" y="88211"/>
                      <a:pt x="110613" y="89521"/>
                      <a:pt x="110735" y="90892"/>
                    </a:cubicBezTo>
                    <a:cubicBezTo>
                      <a:pt x="110781" y="91380"/>
                      <a:pt x="110812" y="91837"/>
                      <a:pt x="110812" y="92279"/>
                    </a:cubicBezTo>
                    <a:cubicBezTo>
                      <a:pt x="110812" y="92599"/>
                      <a:pt x="110796" y="92843"/>
                      <a:pt x="110781" y="93102"/>
                    </a:cubicBezTo>
                    <a:cubicBezTo>
                      <a:pt x="110735" y="94061"/>
                      <a:pt x="110629" y="94899"/>
                      <a:pt x="110461" y="95722"/>
                    </a:cubicBezTo>
                    <a:cubicBezTo>
                      <a:pt x="110385" y="96088"/>
                      <a:pt x="110293" y="96499"/>
                      <a:pt x="110156" y="96941"/>
                    </a:cubicBezTo>
                    <a:cubicBezTo>
                      <a:pt x="109684" y="98465"/>
                      <a:pt x="109105" y="99790"/>
                      <a:pt x="108343" y="101009"/>
                    </a:cubicBezTo>
                    <a:cubicBezTo>
                      <a:pt x="107764" y="101938"/>
                      <a:pt x="107140" y="102776"/>
                      <a:pt x="106484" y="103508"/>
                    </a:cubicBezTo>
                    <a:cubicBezTo>
                      <a:pt x="105936" y="104117"/>
                      <a:pt x="105327" y="104696"/>
                      <a:pt x="104687" y="105229"/>
                    </a:cubicBezTo>
                    <a:cubicBezTo>
                      <a:pt x="103544" y="106143"/>
                      <a:pt x="102295" y="106921"/>
                      <a:pt x="100939" y="107515"/>
                    </a:cubicBezTo>
                    <a:cubicBezTo>
                      <a:pt x="99552" y="108139"/>
                      <a:pt x="98089" y="108566"/>
                      <a:pt x="96627" y="108795"/>
                    </a:cubicBezTo>
                    <a:cubicBezTo>
                      <a:pt x="95743" y="108932"/>
                      <a:pt x="94966" y="108993"/>
                      <a:pt x="94204" y="108993"/>
                    </a:cubicBezTo>
                    <a:lnTo>
                      <a:pt x="94113" y="108993"/>
                    </a:lnTo>
                    <a:cubicBezTo>
                      <a:pt x="93305" y="108993"/>
                      <a:pt x="92483" y="108932"/>
                      <a:pt x="91629" y="108810"/>
                    </a:cubicBezTo>
                    <a:cubicBezTo>
                      <a:pt x="90014" y="108566"/>
                      <a:pt x="88460" y="108109"/>
                      <a:pt x="87028" y="107423"/>
                    </a:cubicBezTo>
                    <a:cubicBezTo>
                      <a:pt x="85946" y="106905"/>
                      <a:pt x="84926" y="106296"/>
                      <a:pt x="83996" y="105595"/>
                    </a:cubicBezTo>
                    <a:cubicBezTo>
                      <a:pt x="83265" y="105031"/>
                      <a:pt x="82534" y="104376"/>
                      <a:pt x="81848" y="103630"/>
                    </a:cubicBezTo>
                    <a:cubicBezTo>
                      <a:pt x="80583" y="102243"/>
                      <a:pt x="79593" y="100780"/>
                      <a:pt x="78907" y="99257"/>
                    </a:cubicBezTo>
                    <a:cubicBezTo>
                      <a:pt x="78587" y="98556"/>
                      <a:pt x="78328" y="97825"/>
                      <a:pt x="78115" y="97124"/>
                    </a:cubicBezTo>
                    <a:cubicBezTo>
                      <a:pt x="77917" y="96438"/>
                      <a:pt x="77689" y="95631"/>
                      <a:pt x="77567" y="94762"/>
                    </a:cubicBezTo>
                    <a:cubicBezTo>
                      <a:pt x="77460" y="94000"/>
                      <a:pt x="77399" y="93162"/>
                      <a:pt x="77399" y="92279"/>
                    </a:cubicBezTo>
                    <a:cubicBezTo>
                      <a:pt x="77399" y="91487"/>
                      <a:pt x="77460" y="90710"/>
                      <a:pt x="77567" y="89963"/>
                    </a:cubicBezTo>
                    <a:cubicBezTo>
                      <a:pt x="77689" y="89171"/>
                      <a:pt x="77826" y="88485"/>
                      <a:pt x="77993" y="87876"/>
                    </a:cubicBezTo>
                    <a:cubicBezTo>
                      <a:pt x="78222" y="87022"/>
                      <a:pt x="78542" y="86169"/>
                      <a:pt x="78923" y="85331"/>
                    </a:cubicBezTo>
                    <a:cubicBezTo>
                      <a:pt x="79730" y="83564"/>
                      <a:pt x="80919" y="81888"/>
                      <a:pt x="82457" y="80319"/>
                    </a:cubicBezTo>
                    <a:cubicBezTo>
                      <a:pt x="82747" y="80029"/>
                      <a:pt x="83097" y="79709"/>
                      <a:pt x="83509" y="79374"/>
                    </a:cubicBezTo>
                    <a:cubicBezTo>
                      <a:pt x="84225" y="78780"/>
                      <a:pt x="85002" y="78247"/>
                      <a:pt x="85809" y="77789"/>
                    </a:cubicBezTo>
                    <a:cubicBezTo>
                      <a:pt x="87866" y="76601"/>
                      <a:pt x="90152" y="75885"/>
                      <a:pt x="92620" y="75656"/>
                    </a:cubicBezTo>
                    <a:cubicBezTo>
                      <a:pt x="93092" y="75611"/>
                      <a:pt x="93580" y="75595"/>
                      <a:pt x="94113" y="75595"/>
                    </a:cubicBezTo>
                    <a:close/>
                    <a:moveTo>
                      <a:pt x="11717" y="95478"/>
                    </a:moveTo>
                    <a:cubicBezTo>
                      <a:pt x="14993" y="97489"/>
                      <a:pt x="20904" y="100582"/>
                      <a:pt x="28888" y="102502"/>
                    </a:cubicBezTo>
                    <a:cubicBezTo>
                      <a:pt x="33641" y="103645"/>
                      <a:pt x="38487" y="104224"/>
                      <a:pt x="43362" y="104224"/>
                    </a:cubicBezTo>
                    <a:cubicBezTo>
                      <a:pt x="45632" y="104224"/>
                      <a:pt x="47902" y="104102"/>
                      <a:pt x="50172" y="103858"/>
                    </a:cubicBezTo>
                    <a:cubicBezTo>
                      <a:pt x="58750" y="102929"/>
                      <a:pt x="67404" y="100232"/>
                      <a:pt x="75876" y="95829"/>
                    </a:cubicBezTo>
                    <a:cubicBezTo>
                      <a:pt x="76013" y="96499"/>
                      <a:pt x="76180" y="97109"/>
                      <a:pt x="76333" y="97642"/>
                    </a:cubicBezTo>
                    <a:cubicBezTo>
                      <a:pt x="76500" y="98190"/>
                      <a:pt x="76698" y="98754"/>
                      <a:pt x="76912" y="99303"/>
                    </a:cubicBezTo>
                    <a:cubicBezTo>
                      <a:pt x="73986" y="101329"/>
                      <a:pt x="69598" y="104132"/>
                      <a:pt x="64418" y="106677"/>
                    </a:cubicBezTo>
                    <a:cubicBezTo>
                      <a:pt x="57029" y="110318"/>
                      <a:pt x="50096" y="112482"/>
                      <a:pt x="43773" y="113106"/>
                    </a:cubicBezTo>
                    <a:cubicBezTo>
                      <a:pt x="42462" y="113236"/>
                      <a:pt x="41178" y="113301"/>
                      <a:pt x="39923" y="113301"/>
                    </a:cubicBezTo>
                    <a:cubicBezTo>
                      <a:pt x="29562" y="113301"/>
                      <a:pt x="21149" y="108872"/>
                      <a:pt x="14871" y="100080"/>
                    </a:cubicBezTo>
                    <a:cubicBezTo>
                      <a:pt x="13698" y="98449"/>
                      <a:pt x="12662" y="96926"/>
                      <a:pt x="11717" y="95478"/>
                    </a:cubicBezTo>
                    <a:close/>
                    <a:moveTo>
                      <a:pt x="112579" y="94092"/>
                    </a:moveTo>
                    <a:cubicBezTo>
                      <a:pt x="121766" y="94092"/>
                      <a:pt x="130512" y="95189"/>
                      <a:pt x="138587" y="97352"/>
                    </a:cubicBezTo>
                    <a:cubicBezTo>
                      <a:pt x="154219" y="101542"/>
                      <a:pt x="166011" y="109648"/>
                      <a:pt x="169378" y="118485"/>
                    </a:cubicBezTo>
                    <a:cubicBezTo>
                      <a:pt x="170948" y="122583"/>
                      <a:pt x="170552" y="126621"/>
                      <a:pt x="168221" y="130171"/>
                    </a:cubicBezTo>
                    <a:cubicBezTo>
                      <a:pt x="167779" y="130841"/>
                      <a:pt x="167383" y="131511"/>
                      <a:pt x="167017" y="132166"/>
                    </a:cubicBezTo>
                    <a:cubicBezTo>
                      <a:pt x="165097" y="125127"/>
                      <a:pt x="161212" y="118957"/>
                      <a:pt x="155453" y="113761"/>
                    </a:cubicBezTo>
                    <a:cubicBezTo>
                      <a:pt x="150455" y="109267"/>
                      <a:pt x="144056" y="105488"/>
                      <a:pt x="136408" y="102563"/>
                    </a:cubicBezTo>
                    <a:cubicBezTo>
                      <a:pt x="125621" y="98434"/>
                      <a:pt x="115337" y="97170"/>
                      <a:pt x="112107" y="96850"/>
                    </a:cubicBezTo>
                    <a:cubicBezTo>
                      <a:pt x="112183" y="96575"/>
                      <a:pt x="112244" y="96332"/>
                      <a:pt x="112289" y="96088"/>
                    </a:cubicBezTo>
                    <a:cubicBezTo>
                      <a:pt x="112427" y="95433"/>
                      <a:pt x="112518" y="94793"/>
                      <a:pt x="112579" y="94092"/>
                    </a:cubicBezTo>
                    <a:close/>
                    <a:moveTo>
                      <a:pt x="57364" y="111735"/>
                    </a:moveTo>
                    <a:lnTo>
                      <a:pt x="57364" y="111735"/>
                    </a:lnTo>
                    <a:cubicBezTo>
                      <a:pt x="51818" y="115575"/>
                      <a:pt x="47064" y="119627"/>
                      <a:pt x="43149" y="123832"/>
                    </a:cubicBezTo>
                    <a:cubicBezTo>
                      <a:pt x="38730" y="128616"/>
                      <a:pt x="35378" y="133614"/>
                      <a:pt x="33200" y="138687"/>
                    </a:cubicBezTo>
                    <a:cubicBezTo>
                      <a:pt x="30655" y="144629"/>
                      <a:pt x="30290" y="149246"/>
                      <a:pt x="30335" y="151653"/>
                    </a:cubicBezTo>
                    <a:cubicBezTo>
                      <a:pt x="27837" y="149215"/>
                      <a:pt x="26526" y="146031"/>
                      <a:pt x="26511" y="142344"/>
                    </a:cubicBezTo>
                    <a:cubicBezTo>
                      <a:pt x="26511" y="133888"/>
                      <a:pt x="33123" y="123650"/>
                      <a:pt x="44230" y="114935"/>
                    </a:cubicBezTo>
                    <a:cubicBezTo>
                      <a:pt x="48375" y="114493"/>
                      <a:pt x="52763" y="113411"/>
                      <a:pt x="57364" y="111735"/>
                    </a:cubicBezTo>
                    <a:close/>
                    <a:moveTo>
                      <a:pt x="111848" y="97749"/>
                    </a:moveTo>
                    <a:cubicBezTo>
                      <a:pt x="114803" y="98023"/>
                      <a:pt x="125164" y="99257"/>
                      <a:pt x="136088" y="103431"/>
                    </a:cubicBezTo>
                    <a:cubicBezTo>
                      <a:pt x="143614" y="106311"/>
                      <a:pt x="149922" y="110029"/>
                      <a:pt x="154828" y="114447"/>
                    </a:cubicBezTo>
                    <a:cubicBezTo>
                      <a:pt x="160709" y="119749"/>
                      <a:pt x="164594" y="126118"/>
                      <a:pt x="166377" y="133370"/>
                    </a:cubicBezTo>
                    <a:cubicBezTo>
                      <a:pt x="166316" y="133477"/>
                      <a:pt x="166255" y="133599"/>
                      <a:pt x="166194" y="133720"/>
                    </a:cubicBezTo>
                    <a:cubicBezTo>
                      <a:pt x="164366" y="137484"/>
                      <a:pt x="163589" y="141018"/>
                      <a:pt x="162903" y="144111"/>
                    </a:cubicBezTo>
                    <a:cubicBezTo>
                      <a:pt x="161121" y="152263"/>
                      <a:pt x="159947" y="157641"/>
                      <a:pt x="141832" y="159637"/>
                    </a:cubicBezTo>
                    <a:lnTo>
                      <a:pt x="141786" y="159637"/>
                    </a:lnTo>
                    <a:cubicBezTo>
                      <a:pt x="140080" y="159835"/>
                      <a:pt x="138221" y="159987"/>
                      <a:pt x="136149" y="160109"/>
                    </a:cubicBezTo>
                    <a:cubicBezTo>
                      <a:pt x="130786" y="159561"/>
                      <a:pt x="125880" y="157367"/>
                      <a:pt x="121522" y="153542"/>
                    </a:cubicBezTo>
                    <a:cubicBezTo>
                      <a:pt x="116799" y="149413"/>
                      <a:pt x="112686" y="143380"/>
                      <a:pt x="109288" y="135610"/>
                    </a:cubicBezTo>
                    <a:cubicBezTo>
                      <a:pt x="104291" y="124183"/>
                      <a:pt x="102340" y="112299"/>
                      <a:pt x="101883" y="109130"/>
                    </a:cubicBezTo>
                    <a:cubicBezTo>
                      <a:pt x="103163" y="108551"/>
                      <a:pt x="104351" y="107835"/>
                      <a:pt x="105448" y="106981"/>
                    </a:cubicBezTo>
                    <a:lnTo>
                      <a:pt x="114438" y="119490"/>
                    </a:lnTo>
                    <a:cubicBezTo>
                      <a:pt x="114529" y="119612"/>
                      <a:pt x="114681" y="119688"/>
                      <a:pt x="114819" y="119688"/>
                    </a:cubicBezTo>
                    <a:cubicBezTo>
                      <a:pt x="114910" y="119688"/>
                      <a:pt x="115017" y="119658"/>
                      <a:pt x="115093" y="119597"/>
                    </a:cubicBezTo>
                    <a:cubicBezTo>
                      <a:pt x="115291" y="119444"/>
                      <a:pt x="115352" y="119155"/>
                      <a:pt x="115199" y="118942"/>
                    </a:cubicBezTo>
                    <a:lnTo>
                      <a:pt x="106165" y="106403"/>
                    </a:lnTo>
                    <a:cubicBezTo>
                      <a:pt x="106667" y="105976"/>
                      <a:pt x="107155" y="105519"/>
                      <a:pt x="107597" y="105031"/>
                    </a:cubicBezTo>
                    <a:lnTo>
                      <a:pt x="131014" y="122842"/>
                    </a:lnTo>
                    <a:cubicBezTo>
                      <a:pt x="131106" y="122918"/>
                      <a:pt x="131197" y="122949"/>
                      <a:pt x="131304" y="122949"/>
                    </a:cubicBezTo>
                    <a:cubicBezTo>
                      <a:pt x="131441" y="122949"/>
                      <a:pt x="131578" y="122888"/>
                      <a:pt x="131670" y="122766"/>
                    </a:cubicBezTo>
                    <a:cubicBezTo>
                      <a:pt x="131822" y="122553"/>
                      <a:pt x="131791" y="122263"/>
                      <a:pt x="131578" y="122111"/>
                    </a:cubicBezTo>
                    <a:lnTo>
                      <a:pt x="108221" y="104346"/>
                    </a:lnTo>
                    <a:cubicBezTo>
                      <a:pt x="108755" y="103706"/>
                      <a:pt x="109273" y="102990"/>
                      <a:pt x="109760" y="102243"/>
                    </a:cubicBezTo>
                    <a:lnTo>
                      <a:pt x="124234" y="107941"/>
                    </a:lnTo>
                    <a:cubicBezTo>
                      <a:pt x="124295" y="107972"/>
                      <a:pt x="124341" y="107972"/>
                      <a:pt x="124402" y="107972"/>
                    </a:cubicBezTo>
                    <a:cubicBezTo>
                      <a:pt x="124585" y="107972"/>
                      <a:pt x="124768" y="107865"/>
                      <a:pt x="124829" y="107682"/>
                    </a:cubicBezTo>
                    <a:cubicBezTo>
                      <a:pt x="124935" y="107439"/>
                      <a:pt x="124813" y="107180"/>
                      <a:pt x="124570" y="107088"/>
                    </a:cubicBezTo>
                    <a:lnTo>
                      <a:pt x="110248" y="101436"/>
                    </a:lnTo>
                    <a:cubicBezTo>
                      <a:pt x="110888" y="100308"/>
                      <a:pt x="111421" y="99089"/>
                      <a:pt x="111848" y="97749"/>
                    </a:cubicBezTo>
                    <a:close/>
                    <a:moveTo>
                      <a:pt x="101000" y="109511"/>
                    </a:moveTo>
                    <a:cubicBezTo>
                      <a:pt x="101518" y="113045"/>
                      <a:pt x="103513" y="124731"/>
                      <a:pt x="108419" y="135975"/>
                    </a:cubicBezTo>
                    <a:cubicBezTo>
                      <a:pt x="111878" y="143868"/>
                      <a:pt x="116068" y="150008"/>
                      <a:pt x="120898" y="154243"/>
                    </a:cubicBezTo>
                    <a:cubicBezTo>
                      <a:pt x="124295" y="157214"/>
                      <a:pt x="128013" y="159241"/>
                      <a:pt x="132005" y="160292"/>
                    </a:cubicBezTo>
                    <a:cubicBezTo>
                      <a:pt x="131632" y="160302"/>
                      <a:pt x="131262" y="160308"/>
                      <a:pt x="130895" y="160308"/>
                    </a:cubicBezTo>
                    <a:cubicBezTo>
                      <a:pt x="117278" y="160308"/>
                      <a:pt x="107280" y="153162"/>
                      <a:pt x="101182" y="139053"/>
                    </a:cubicBezTo>
                    <a:cubicBezTo>
                      <a:pt x="102036" y="127809"/>
                      <a:pt x="99644" y="116656"/>
                      <a:pt x="97937" y="110425"/>
                    </a:cubicBezTo>
                    <a:cubicBezTo>
                      <a:pt x="98973" y="110211"/>
                      <a:pt x="99994" y="109907"/>
                      <a:pt x="101000" y="109511"/>
                    </a:cubicBezTo>
                    <a:close/>
                    <a:moveTo>
                      <a:pt x="96094" y="110730"/>
                    </a:moveTo>
                    <a:cubicBezTo>
                      <a:pt x="97785" y="116839"/>
                      <a:pt x="100207" y="127992"/>
                      <a:pt x="99324" y="139129"/>
                    </a:cubicBezTo>
                    <a:cubicBezTo>
                      <a:pt x="98013" y="155432"/>
                      <a:pt x="90197" y="165823"/>
                      <a:pt x="76089" y="170043"/>
                    </a:cubicBezTo>
                    <a:cubicBezTo>
                      <a:pt x="74565" y="170485"/>
                      <a:pt x="73148" y="170881"/>
                      <a:pt x="71823" y="171247"/>
                    </a:cubicBezTo>
                    <a:cubicBezTo>
                      <a:pt x="77856" y="167499"/>
                      <a:pt x="82701" y="162547"/>
                      <a:pt x="86282" y="156483"/>
                    </a:cubicBezTo>
                    <a:cubicBezTo>
                      <a:pt x="89847" y="150434"/>
                      <a:pt x="92147" y="143289"/>
                      <a:pt x="93123" y="135214"/>
                    </a:cubicBezTo>
                    <a:cubicBezTo>
                      <a:pt x="94479" y="123954"/>
                      <a:pt x="92833" y="114005"/>
                      <a:pt x="92193" y="110745"/>
                    </a:cubicBezTo>
                    <a:lnTo>
                      <a:pt x="92193" y="110745"/>
                    </a:lnTo>
                    <a:cubicBezTo>
                      <a:pt x="92833" y="110806"/>
                      <a:pt x="93488" y="110851"/>
                      <a:pt x="94113" y="110851"/>
                    </a:cubicBezTo>
                    <a:lnTo>
                      <a:pt x="94204" y="110851"/>
                    </a:lnTo>
                    <a:cubicBezTo>
                      <a:pt x="94814" y="110851"/>
                      <a:pt x="95438" y="110806"/>
                      <a:pt x="96094" y="110730"/>
                    </a:cubicBezTo>
                    <a:close/>
                    <a:moveTo>
                      <a:pt x="77704" y="101009"/>
                    </a:moveTo>
                    <a:cubicBezTo>
                      <a:pt x="78359" y="102243"/>
                      <a:pt x="79182" y="103416"/>
                      <a:pt x="80172" y="104544"/>
                    </a:cubicBezTo>
                    <a:lnTo>
                      <a:pt x="68836" y="115026"/>
                    </a:lnTo>
                    <a:cubicBezTo>
                      <a:pt x="68654" y="115209"/>
                      <a:pt x="68638" y="115498"/>
                      <a:pt x="68821" y="115696"/>
                    </a:cubicBezTo>
                    <a:cubicBezTo>
                      <a:pt x="68913" y="115788"/>
                      <a:pt x="69035" y="115834"/>
                      <a:pt x="69156" y="115834"/>
                    </a:cubicBezTo>
                    <a:cubicBezTo>
                      <a:pt x="69263" y="115834"/>
                      <a:pt x="69385" y="115803"/>
                      <a:pt x="69476" y="115712"/>
                    </a:cubicBezTo>
                    <a:lnTo>
                      <a:pt x="80812" y="105214"/>
                    </a:lnTo>
                    <a:cubicBezTo>
                      <a:pt x="81391" y="105824"/>
                      <a:pt x="82000" y="106372"/>
                      <a:pt x="82625" y="106875"/>
                    </a:cubicBezTo>
                    <a:lnTo>
                      <a:pt x="68745" y="131892"/>
                    </a:lnTo>
                    <a:cubicBezTo>
                      <a:pt x="68623" y="132121"/>
                      <a:pt x="68699" y="132395"/>
                      <a:pt x="68928" y="132532"/>
                    </a:cubicBezTo>
                    <a:cubicBezTo>
                      <a:pt x="69004" y="132563"/>
                      <a:pt x="69080" y="132578"/>
                      <a:pt x="69156" y="132578"/>
                    </a:cubicBezTo>
                    <a:cubicBezTo>
                      <a:pt x="69324" y="132578"/>
                      <a:pt x="69476" y="132502"/>
                      <a:pt x="69568" y="132349"/>
                    </a:cubicBezTo>
                    <a:lnTo>
                      <a:pt x="83372" y="107423"/>
                    </a:lnTo>
                    <a:cubicBezTo>
                      <a:pt x="84194" y="108002"/>
                      <a:pt x="85078" y="108520"/>
                      <a:pt x="85992" y="108977"/>
                    </a:cubicBezTo>
                    <a:lnTo>
                      <a:pt x="82991" y="122385"/>
                    </a:lnTo>
                    <a:cubicBezTo>
                      <a:pt x="82930" y="122629"/>
                      <a:pt x="83097" y="122873"/>
                      <a:pt x="83341" y="122933"/>
                    </a:cubicBezTo>
                    <a:cubicBezTo>
                      <a:pt x="83372" y="122933"/>
                      <a:pt x="83417" y="122949"/>
                      <a:pt x="83448" y="122949"/>
                    </a:cubicBezTo>
                    <a:cubicBezTo>
                      <a:pt x="83661" y="122949"/>
                      <a:pt x="83844" y="122796"/>
                      <a:pt x="83905" y="122583"/>
                    </a:cubicBezTo>
                    <a:lnTo>
                      <a:pt x="86861" y="109374"/>
                    </a:lnTo>
                    <a:cubicBezTo>
                      <a:pt x="88247" y="109968"/>
                      <a:pt x="89710" y="110379"/>
                      <a:pt x="91218" y="110623"/>
                    </a:cubicBezTo>
                    <a:cubicBezTo>
                      <a:pt x="91797" y="113457"/>
                      <a:pt x="93595" y="123589"/>
                      <a:pt x="92208" y="135122"/>
                    </a:cubicBezTo>
                    <a:cubicBezTo>
                      <a:pt x="91249" y="143060"/>
                      <a:pt x="88978" y="150099"/>
                      <a:pt x="85474" y="156026"/>
                    </a:cubicBezTo>
                    <a:cubicBezTo>
                      <a:pt x="81437" y="162882"/>
                      <a:pt x="75723" y="168276"/>
                      <a:pt x="68471" y="172100"/>
                    </a:cubicBezTo>
                    <a:cubicBezTo>
                      <a:pt x="67846" y="172252"/>
                      <a:pt x="67252" y="172389"/>
                      <a:pt x="66673" y="172511"/>
                    </a:cubicBezTo>
                    <a:cubicBezTo>
                      <a:pt x="62163" y="173501"/>
                      <a:pt x="58598" y="173943"/>
                      <a:pt x="55718" y="173943"/>
                    </a:cubicBezTo>
                    <a:cubicBezTo>
                      <a:pt x="47003" y="173943"/>
                      <a:pt x="44535" y="169875"/>
                      <a:pt x="41229" y="164406"/>
                    </a:cubicBezTo>
                    <a:cubicBezTo>
                      <a:pt x="38989" y="160703"/>
                      <a:pt x="36460" y="156498"/>
                      <a:pt x="31508" y="152659"/>
                    </a:cubicBezTo>
                    <a:cubicBezTo>
                      <a:pt x="31432" y="152613"/>
                      <a:pt x="31371" y="152552"/>
                      <a:pt x="31310" y="152506"/>
                    </a:cubicBezTo>
                    <a:cubicBezTo>
                      <a:pt x="31188" y="150617"/>
                      <a:pt x="31219" y="145620"/>
                      <a:pt x="34083" y="138977"/>
                    </a:cubicBezTo>
                    <a:cubicBezTo>
                      <a:pt x="36232" y="134010"/>
                      <a:pt x="39523" y="129104"/>
                      <a:pt x="43880" y="124427"/>
                    </a:cubicBezTo>
                    <a:cubicBezTo>
                      <a:pt x="48588" y="119353"/>
                      <a:pt x="54545" y="114523"/>
                      <a:pt x="61630" y="110029"/>
                    </a:cubicBezTo>
                    <a:cubicBezTo>
                      <a:pt x="62818" y="109495"/>
                      <a:pt x="64022" y="108947"/>
                      <a:pt x="65241" y="108353"/>
                    </a:cubicBezTo>
                    <a:cubicBezTo>
                      <a:pt x="70375" y="105824"/>
                      <a:pt x="74733" y="103066"/>
                      <a:pt x="77704" y="101009"/>
                    </a:cubicBezTo>
                    <a:close/>
                    <a:moveTo>
                      <a:pt x="86702" y="0"/>
                    </a:moveTo>
                    <a:cubicBezTo>
                      <a:pt x="86438" y="0"/>
                      <a:pt x="86171" y="8"/>
                      <a:pt x="85901" y="25"/>
                    </a:cubicBezTo>
                    <a:cubicBezTo>
                      <a:pt x="81970" y="269"/>
                      <a:pt x="77917" y="2433"/>
                      <a:pt x="73133" y="6866"/>
                    </a:cubicBezTo>
                    <a:cubicBezTo>
                      <a:pt x="73103" y="6897"/>
                      <a:pt x="73072" y="6927"/>
                      <a:pt x="73042" y="6973"/>
                    </a:cubicBezTo>
                    <a:cubicBezTo>
                      <a:pt x="70086" y="9700"/>
                      <a:pt x="66749" y="13418"/>
                      <a:pt x="62849" y="18339"/>
                    </a:cubicBezTo>
                    <a:cubicBezTo>
                      <a:pt x="58004" y="24449"/>
                      <a:pt x="55490" y="31061"/>
                      <a:pt x="55398" y="37993"/>
                    </a:cubicBezTo>
                    <a:cubicBezTo>
                      <a:pt x="55337" y="42777"/>
                      <a:pt x="56419" y="47729"/>
                      <a:pt x="58628" y="52772"/>
                    </a:cubicBezTo>
                    <a:cubicBezTo>
                      <a:pt x="52915" y="48856"/>
                      <a:pt x="47080" y="45931"/>
                      <a:pt x="41564" y="44255"/>
                    </a:cubicBezTo>
                    <a:cubicBezTo>
                      <a:pt x="37917" y="43149"/>
                      <a:pt x="34445" y="42593"/>
                      <a:pt x="31274" y="42593"/>
                    </a:cubicBezTo>
                    <a:cubicBezTo>
                      <a:pt x="28986" y="42593"/>
                      <a:pt x="26855" y="42882"/>
                      <a:pt x="24927" y="43463"/>
                    </a:cubicBezTo>
                    <a:cubicBezTo>
                      <a:pt x="20127" y="44910"/>
                      <a:pt x="16745" y="48095"/>
                      <a:pt x="15130" y="52665"/>
                    </a:cubicBezTo>
                    <a:cubicBezTo>
                      <a:pt x="15008" y="53016"/>
                      <a:pt x="14871" y="53397"/>
                      <a:pt x="14718" y="53762"/>
                    </a:cubicBezTo>
                    <a:cubicBezTo>
                      <a:pt x="12783" y="58516"/>
                      <a:pt x="10041" y="61761"/>
                      <a:pt x="7634" y="64626"/>
                    </a:cubicBezTo>
                    <a:cubicBezTo>
                      <a:pt x="4769" y="68023"/>
                      <a:pt x="2301" y="70949"/>
                      <a:pt x="1875" y="75321"/>
                    </a:cubicBezTo>
                    <a:cubicBezTo>
                      <a:pt x="1417" y="80014"/>
                      <a:pt x="3413" y="85666"/>
                      <a:pt x="8335" y="93650"/>
                    </a:cubicBezTo>
                    <a:cubicBezTo>
                      <a:pt x="8365" y="93681"/>
                      <a:pt x="8396" y="93726"/>
                      <a:pt x="8426" y="93757"/>
                    </a:cubicBezTo>
                    <a:cubicBezTo>
                      <a:pt x="9797" y="96012"/>
                      <a:pt x="11412" y="98434"/>
                      <a:pt x="13362" y="101161"/>
                    </a:cubicBezTo>
                    <a:cubicBezTo>
                      <a:pt x="20005" y="110470"/>
                      <a:pt x="28918" y="115163"/>
                      <a:pt x="39888" y="115163"/>
                    </a:cubicBezTo>
                    <a:cubicBezTo>
                      <a:pt x="40269" y="115163"/>
                      <a:pt x="40650" y="115163"/>
                      <a:pt x="41031" y="115148"/>
                    </a:cubicBezTo>
                    <a:lnTo>
                      <a:pt x="41031" y="115148"/>
                    </a:lnTo>
                    <a:cubicBezTo>
                      <a:pt x="30716" y="123848"/>
                      <a:pt x="24652" y="133873"/>
                      <a:pt x="24652" y="142344"/>
                    </a:cubicBezTo>
                    <a:cubicBezTo>
                      <a:pt x="24668" y="147159"/>
                      <a:pt x="26633" y="151242"/>
                      <a:pt x="30366" y="154137"/>
                    </a:cubicBezTo>
                    <a:cubicBezTo>
                      <a:pt x="35043" y="157763"/>
                      <a:pt x="37481" y="161800"/>
                      <a:pt x="39629" y="165365"/>
                    </a:cubicBezTo>
                    <a:cubicBezTo>
                      <a:pt x="41930" y="169159"/>
                      <a:pt x="43911" y="172435"/>
                      <a:pt x="47872" y="174294"/>
                    </a:cubicBezTo>
                    <a:cubicBezTo>
                      <a:pt x="49990" y="175284"/>
                      <a:pt x="52595" y="175772"/>
                      <a:pt x="55779" y="175772"/>
                    </a:cubicBezTo>
                    <a:cubicBezTo>
                      <a:pt x="58933" y="175772"/>
                      <a:pt x="62666" y="175299"/>
                      <a:pt x="67069" y="174324"/>
                    </a:cubicBezTo>
                    <a:cubicBezTo>
                      <a:pt x="69812" y="173730"/>
                      <a:pt x="72935" y="172907"/>
                      <a:pt x="76607" y="171810"/>
                    </a:cubicBezTo>
                    <a:cubicBezTo>
                      <a:pt x="84712" y="169403"/>
                      <a:pt x="90929" y="164985"/>
                      <a:pt x="95073" y="158662"/>
                    </a:cubicBezTo>
                    <a:cubicBezTo>
                      <a:pt x="97998" y="154228"/>
                      <a:pt x="99918" y="148835"/>
                      <a:pt x="100801" y="142603"/>
                    </a:cubicBezTo>
                    <a:cubicBezTo>
                      <a:pt x="103559" y="148103"/>
                      <a:pt x="107033" y="152506"/>
                      <a:pt x="111116" y="155706"/>
                    </a:cubicBezTo>
                    <a:cubicBezTo>
                      <a:pt x="116616" y="160002"/>
                      <a:pt x="123275" y="162166"/>
                      <a:pt x="130938" y="162166"/>
                    </a:cubicBezTo>
                    <a:cubicBezTo>
                      <a:pt x="131426" y="162166"/>
                      <a:pt x="131913" y="162166"/>
                      <a:pt x="132416" y="162151"/>
                    </a:cubicBezTo>
                    <a:cubicBezTo>
                      <a:pt x="136103" y="162014"/>
                      <a:pt x="139227" y="161800"/>
                      <a:pt x="141969" y="161480"/>
                    </a:cubicBezTo>
                    <a:lnTo>
                      <a:pt x="142030" y="161480"/>
                    </a:lnTo>
                    <a:cubicBezTo>
                      <a:pt x="150912" y="160505"/>
                      <a:pt x="156580" y="158586"/>
                      <a:pt x="159871" y="155416"/>
                    </a:cubicBezTo>
                    <a:cubicBezTo>
                      <a:pt x="162979" y="152461"/>
                      <a:pt x="163787" y="148774"/>
                      <a:pt x="164716" y="144508"/>
                    </a:cubicBezTo>
                    <a:cubicBezTo>
                      <a:pt x="165371" y="141506"/>
                      <a:pt x="166118" y="138108"/>
                      <a:pt x="167855" y="134543"/>
                    </a:cubicBezTo>
                    <a:cubicBezTo>
                      <a:pt x="168388" y="133431"/>
                      <a:pt x="169028" y="132334"/>
                      <a:pt x="169775" y="131191"/>
                    </a:cubicBezTo>
                    <a:cubicBezTo>
                      <a:pt x="172441" y="127123"/>
                      <a:pt x="172898" y="122507"/>
                      <a:pt x="171115" y="117814"/>
                    </a:cubicBezTo>
                    <a:cubicBezTo>
                      <a:pt x="169378" y="113274"/>
                      <a:pt x="165585" y="108825"/>
                      <a:pt x="160130" y="104970"/>
                    </a:cubicBezTo>
                    <a:cubicBezTo>
                      <a:pt x="155468" y="101695"/>
                      <a:pt x="149678" y="98891"/>
                      <a:pt x="143188" y="96789"/>
                    </a:cubicBezTo>
                    <a:cubicBezTo>
                      <a:pt x="151065" y="95509"/>
                      <a:pt x="158256" y="93254"/>
                      <a:pt x="164198" y="90176"/>
                    </a:cubicBezTo>
                    <a:cubicBezTo>
                      <a:pt x="170902" y="86702"/>
                      <a:pt x="175762" y="82330"/>
                      <a:pt x="178246" y="77561"/>
                    </a:cubicBezTo>
                    <a:cubicBezTo>
                      <a:pt x="180699" y="72868"/>
                      <a:pt x="180714" y="68038"/>
                      <a:pt x="178291" y="63605"/>
                    </a:cubicBezTo>
                    <a:cubicBezTo>
                      <a:pt x="177880" y="62828"/>
                      <a:pt x="177499" y="62036"/>
                      <a:pt x="177164" y="61274"/>
                    </a:cubicBezTo>
                    <a:cubicBezTo>
                      <a:pt x="175351" y="57114"/>
                      <a:pt x="174833" y="53290"/>
                      <a:pt x="174391" y="49923"/>
                    </a:cubicBezTo>
                    <a:cubicBezTo>
                      <a:pt x="173325" y="41955"/>
                      <a:pt x="172471" y="35662"/>
                      <a:pt x="156428" y="31807"/>
                    </a:cubicBezTo>
                    <a:cubicBezTo>
                      <a:pt x="152832" y="30939"/>
                      <a:pt x="148658" y="30223"/>
                      <a:pt x="143660" y="29629"/>
                    </a:cubicBezTo>
                    <a:cubicBezTo>
                      <a:pt x="142060" y="29435"/>
                      <a:pt x="140493" y="29338"/>
                      <a:pt x="138962" y="29338"/>
                    </a:cubicBezTo>
                    <a:cubicBezTo>
                      <a:pt x="133991" y="29338"/>
                      <a:pt x="129391" y="30356"/>
                      <a:pt x="125209" y="32371"/>
                    </a:cubicBezTo>
                    <a:cubicBezTo>
                      <a:pt x="125849" y="23473"/>
                      <a:pt x="124067" y="16130"/>
                      <a:pt x="120121" y="11528"/>
                    </a:cubicBezTo>
                    <a:cubicBezTo>
                      <a:pt x="117500" y="8466"/>
                      <a:pt x="113981" y="6744"/>
                      <a:pt x="109913" y="6546"/>
                    </a:cubicBezTo>
                    <a:cubicBezTo>
                      <a:pt x="104123" y="6257"/>
                      <a:pt x="99887" y="4383"/>
                      <a:pt x="96155" y="2737"/>
                    </a:cubicBezTo>
                    <a:cubicBezTo>
                      <a:pt x="92869" y="1271"/>
                      <a:pt x="89988" y="0"/>
                      <a:pt x="867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6" name="Google Shape;4046;p30"/>
              <p:cNvSpPr/>
              <p:nvPr/>
            </p:nvSpPr>
            <p:spPr>
              <a:xfrm>
                <a:off x="2728798" y="2856240"/>
                <a:ext cx="15157" cy="15102"/>
              </a:xfrm>
              <a:custGeom>
                <a:avLst/>
                <a:gdLst/>
                <a:ahLst/>
                <a:cxnLst/>
                <a:rect l="l" t="t" r="r" b="b"/>
                <a:pathLst>
                  <a:path w="4435" h="4419" extrusionOk="0">
                    <a:moveTo>
                      <a:pt x="2210" y="930"/>
                    </a:moveTo>
                    <a:cubicBezTo>
                      <a:pt x="2926" y="930"/>
                      <a:pt x="3505" y="1509"/>
                      <a:pt x="3505" y="2210"/>
                    </a:cubicBezTo>
                    <a:cubicBezTo>
                      <a:pt x="3505" y="2911"/>
                      <a:pt x="2926" y="3490"/>
                      <a:pt x="2210" y="3490"/>
                    </a:cubicBezTo>
                    <a:cubicBezTo>
                      <a:pt x="1509" y="3490"/>
                      <a:pt x="930" y="2911"/>
                      <a:pt x="930" y="2210"/>
                    </a:cubicBezTo>
                    <a:cubicBezTo>
                      <a:pt x="930" y="1509"/>
                      <a:pt x="1509" y="930"/>
                      <a:pt x="2210" y="930"/>
                    </a:cubicBezTo>
                    <a:close/>
                    <a:moveTo>
                      <a:pt x="2210" y="1"/>
                    </a:moveTo>
                    <a:cubicBezTo>
                      <a:pt x="991" y="1"/>
                      <a:pt x="1" y="991"/>
                      <a:pt x="1" y="2210"/>
                    </a:cubicBezTo>
                    <a:cubicBezTo>
                      <a:pt x="1" y="3429"/>
                      <a:pt x="991" y="4419"/>
                      <a:pt x="2210" y="4419"/>
                    </a:cubicBezTo>
                    <a:cubicBezTo>
                      <a:pt x="3444" y="4419"/>
                      <a:pt x="4435" y="3429"/>
                      <a:pt x="4435" y="2210"/>
                    </a:cubicBezTo>
                    <a:cubicBezTo>
                      <a:pt x="4435" y="991"/>
                      <a:pt x="3444" y="1"/>
                      <a:pt x="2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7" name="Google Shape;4047;p30"/>
              <p:cNvSpPr/>
              <p:nvPr/>
            </p:nvSpPr>
            <p:spPr>
              <a:xfrm>
                <a:off x="2749679" y="2897790"/>
                <a:ext cx="15157" cy="15105"/>
              </a:xfrm>
              <a:custGeom>
                <a:avLst/>
                <a:gdLst/>
                <a:ahLst/>
                <a:cxnLst/>
                <a:rect l="l" t="t" r="r" b="b"/>
                <a:pathLst>
                  <a:path w="4435" h="4420" extrusionOk="0">
                    <a:moveTo>
                      <a:pt x="2225" y="915"/>
                    </a:moveTo>
                    <a:cubicBezTo>
                      <a:pt x="2941" y="915"/>
                      <a:pt x="3505" y="1494"/>
                      <a:pt x="3505" y="2210"/>
                    </a:cubicBezTo>
                    <a:cubicBezTo>
                      <a:pt x="3505" y="2911"/>
                      <a:pt x="2941" y="3490"/>
                      <a:pt x="2225" y="3490"/>
                    </a:cubicBezTo>
                    <a:cubicBezTo>
                      <a:pt x="1509" y="3490"/>
                      <a:pt x="930" y="2911"/>
                      <a:pt x="930" y="2210"/>
                    </a:cubicBezTo>
                    <a:cubicBezTo>
                      <a:pt x="930" y="1494"/>
                      <a:pt x="1509" y="915"/>
                      <a:pt x="2225" y="915"/>
                    </a:cubicBezTo>
                    <a:close/>
                    <a:moveTo>
                      <a:pt x="2225" y="1"/>
                    </a:moveTo>
                    <a:cubicBezTo>
                      <a:pt x="1006" y="1"/>
                      <a:pt x="1" y="991"/>
                      <a:pt x="1" y="2210"/>
                    </a:cubicBezTo>
                    <a:cubicBezTo>
                      <a:pt x="1" y="3429"/>
                      <a:pt x="1006" y="4419"/>
                      <a:pt x="2225" y="4419"/>
                    </a:cubicBezTo>
                    <a:cubicBezTo>
                      <a:pt x="3444" y="4419"/>
                      <a:pt x="4434" y="3429"/>
                      <a:pt x="4434" y="2210"/>
                    </a:cubicBezTo>
                    <a:cubicBezTo>
                      <a:pt x="4434" y="991"/>
                      <a:pt x="3444" y="1"/>
                      <a:pt x="22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8" name="Google Shape;4048;p30"/>
              <p:cNvSpPr/>
              <p:nvPr/>
            </p:nvSpPr>
            <p:spPr>
              <a:xfrm>
                <a:off x="2724478" y="2912892"/>
                <a:ext cx="23745" cy="23745"/>
              </a:xfrm>
              <a:custGeom>
                <a:avLst/>
                <a:gdLst/>
                <a:ahLst/>
                <a:cxnLst/>
                <a:rect l="l" t="t" r="r" b="b"/>
                <a:pathLst>
                  <a:path w="6948" h="6948" extrusionOk="0">
                    <a:moveTo>
                      <a:pt x="3474" y="914"/>
                    </a:moveTo>
                    <a:cubicBezTo>
                      <a:pt x="4876" y="914"/>
                      <a:pt x="6019" y="2057"/>
                      <a:pt x="6019" y="3474"/>
                    </a:cubicBezTo>
                    <a:cubicBezTo>
                      <a:pt x="6019" y="4891"/>
                      <a:pt x="4906" y="6018"/>
                      <a:pt x="3474" y="6018"/>
                    </a:cubicBezTo>
                    <a:cubicBezTo>
                      <a:pt x="2072" y="6018"/>
                      <a:pt x="930" y="4876"/>
                      <a:pt x="930" y="3474"/>
                    </a:cubicBezTo>
                    <a:cubicBezTo>
                      <a:pt x="930" y="2057"/>
                      <a:pt x="2072" y="914"/>
                      <a:pt x="3474" y="914"/>
                    </a:cubicBezTo>
                    <a:close/>
                    <a:moveTo>
                      <a:pt x="3474" y="0"/>
                    </a:moveTo>
                    <a:cubicBezTo>
                      <a:pt x="1554" y="0"/>
                      <a:pt x="0" y="1554"/>
                      <a:pt x="0" y="3474"/>
                    </a:cubicBezTo>
                    <a:cubicBezTo>
                      <a:pt x="0" y="5378"/>
                      <a:pt x="1554" y="6948"/>
                      <a:pt x="3474" y="6948"/>
                    </a:cubicBezTo>
                    <a:cubicBezTo>
                      <a:pt x="5394" y="6948"/>
                      <a:pt x="6948" y="5378"/>
                      <a:pt x="6948" y="3474"/>
                    </a:cubicBezTo>
                    <a:cubicBezTo>
                      <a:pt x="6948" y="1554"/>
                      <a:pt x="5394" y="0"/>
                      <a:pt x="34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9" name="Google Shape;4049;p30"/>
              <p:cNvSpPr/>
              <p:nvPr/>
            </p:nvSpPr>
            <p:spPr>
              <a:xfrm>
                <a:off x="2675431" y="2877538"/>
                <a:ext cx="36605" cy="36605"/>
              </a:xfrm>
              <a:custGeom>
                <a:avLst/>
                <a:gdLst/>
                <a:ahLst/>
                <a:cxnLst/>
                <a:rect l="l" t="t" r="r" b="b"/>
                <a:pathLst>
                  <a:path w="10711" h="10711" extrusionOk="0">
                    <a:moveTo>
                      <a:pt x="5348" y="929"/>
                    </a:moveTo>
                    <a:cubicBezTo>
                      <a:pt x="7801" y="929"/>
                      <a:pt x="9782" y="2910"/>
                      <a:pt x="9782" y="5348"/>
                    </a:cubicBezTo>
                    <a:cubicBezTo>
                      <a:pt x="9782" y="7801"/>
                      <a:pt x="7801" y="9781"/>
                      <a:pt x="5348" y="9781"/>
                    </a:cubicBezTo>
                    <a:cubicBezTo>
                      <a:pt x="2910" y="9781"/>
                      <a:pt x="929" y="7801"/>
                      <a:pt x="929" y="5348"/>
                    </a:cubicBezTo>
                    <a:cubicBezTo>
                      <a:pt x="929" y="2910"/>
                      <a:pt x="2910" y="929"/>
                      <a:pt x="5348" y="929"/>
                    </a:cubicBezTo>
                    <a:close/>
                    <a:moveTo>
                      <a:pt x="5348" y="0"/>
                    </a:moveTo>
                    <a:cubicBezTo>
                      <a:pt x="2407" y="0"/>
                      <a:pt x="0" y="2407"/>
                      <a:pt x="0" y="5348"/>
                    </a:cubicBezTo>
                    <a:cubicBezTo>
                      <a:pt x="0" y="8304"/>
                      <a:pt x="2407" y="10711"/>
                      <a:pt x="5348" y="10711"/>
                    </a:cubicBezTo>
                    <a:cubicBezTo>
                      <a:pt x="8304" y="10711"/>
                      <a:pt x="10711" y="8304"/>
                      <a:pt x="10711" y="5348"/>
                    </a:cubicBezTo>
                    <a:cubicBezTo>
                      <a:pt x="10711" y="2407"/>
                      <a:pt x="8304" y="0"/>
                      <a:pt x="53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50" name="Google Shape;4050;p30"/>
            <p:cNvGrpSpPr/>
            <p:nvPr/>
          </p:nvGrpSpPr>
          <p:grpSpPr>
            <a:xfrm flipH="1">
              <a:off x="-398793" y="2188562"/>
              <a:ext cx="1112019" cy="1112133"/>
              <a:chOff x="1855190" y="2205955"/>
              <a:chExt cx="496792" cy="496843"/>
            </a:xfrm>
          </p:grpSpPr>
          <p:sp>
            <p:nvSpPr>
              <p:cNvPr id="4051" name="Google Shape;4051;p30"/>
              <p:cNvSpPr/>
              <p:nvPr/>
            </p:nvSpPr>
            <p:spPr>
              <a:xfrm>
                <a:off x="2139642" y="2465880"/>
                <a:ext cx="201509" cy="100440"/>
              </a:xfrm>
              <a:custGeom>
                <a:avLst/>
                <a:gdLst/>
                <a:ahLst/>
                <a:cxnLst/>
                <a:rect l="l" t="t" r="r" b="b"/>
                <a:pathLst>
                  <a:path w="58964" h="29390" extrusionOk="0">
                    <a:moveTo>
                      <a:pt x="1006" y="1"/>
                    </a:moveTo>
                    <a:cubicBezTo>
                      <a:pt x="777" y="839"/>
                      <a:pt x="427" y="1646"/>
                      <a:pt x="0" y="2408"/>
                    </a:cubicBezTo>
                    <a:cubicBezTo>
                      <a:pt x="8624" y="7604"/>
                      <a:pt x="21711" y="15999"/>
                      <a:pt x="31158" y="24515"/>
                    </a:cubicBezTo>
                    <a:cubicBezTo>
                      <a:pt x="37306" y="27436"/>
                      <a:pt x="43070" y="29390"/>
                      <a:pt x="47532" y="29390"/>
                    </a:cubicBezTo>
                    <a:cubicBezTo>
                      <a:pt x="51264" y="29390"/>
                      <a:pt x="54085" y="28023"/>
                      <a:pt x="55459" y="24714"/>
                    </a:cubicBezTo>
                    <a:lnTo>
                      <a:pt x="55977" y="23434"/>
                    </a:lnTo>
                    <a:cubicBezTo>
                      <a:pt x="58963" y="16212"/>
                      <a:pt x="50477" y="10605"/>
                      <a:pt x="38715" y="6415"/>
                    </a:cubicBezTo>
                    <a:lnTo>
                      <a:pt x="38684" y="6415"/>
                    </a:lnTo>
                    <a:cubicBezTo>
                      <a:pt x="26023" y="5760"/>
                      <a:pt x="10772" y="2439"/>
                      <a:pt x="10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2" name="Google Shape;4052;p30"/>
              <p:cNvSpPr/>
              <p:nvPr/>
            </p:nvSpPr>
            <p:spPr>
              <a:xfrm>
                <a:off x="2123446" y="2271810"/>
                <a:ext cx="174122" cy="162625"/>
              </a:xfrm>
              <a:custGeom>
                <a:avLst/>
                <a:gdLst/>
                <a:ahLst/>
                <a:cxnLst/>
                <a:rect l="l" t="t" r="r" b="b"/>
                <a:pathLst>
                  <a:path w="50950" h="47586" extrusionOk="0">
                    <a:moveTo>
                      <a:pt x="39341" y="1"/>
                    </a:moveTo>
                    <a:cubicBezTo>
                      <a:pt x="34304" y="1"/>
                      <a:pt x="28151" y="4901"/>
                      <a:pt x="22063" y="11690"/>
                    </a:cubicBezTo>
                    <a:cubicBezTo>
                      <a:pt x="13607" y="21090"/>
                      <a:pt x="5196" y="34147"/>
                      <a:pt x="1" y="42771"/>
                    </a:cubicBezTo>
                    <a:cubicBezTo>
                      <a:pt x="641" y="43106"/>
                      <a:pt x="1220" y="43533"/>
                      <a:pt x="1753" y="43944"/>
                    </a:cubicBezTo>
                    <a:cubicBezTo>
                      <a:pt x="2484" y="44508"/>
                      <a:pt x="3063" y="45163"/>
                      <a:pt x="3597" y="45833"/>
                    </a:cubicBezTo>
                    <a:cubicBezTo>
                      <a:pt x="4038" y="46397"/>
                      <a:pt x="4435" y="46961"/>
                      <a:pt x="4770" y="47585"/>
                    </a:cubicBezTo>
                    <a:cubicBezTo>
                      <a:pt x="13393" y="42405"/>
                      <a:pt x="26466" y="34025"/>
                      <a:pt x="35897" y="25539"/>
                    </a:cubicBezTo>
                    <a:cubicBezTo>
                      <a:pt x="45206" y="17175"/>
                      <a:pt x="50950" y="8734"/>
                      <a:pt x="45404" y="3173"/>
                    </a:cubicBezTo>
                    <a:lnTo>
                      <a:pt x="44429" y="2182"/>
                    </a:lnTo>
                    <a:cubicBezTo>
                      <a:pt x="42927" y="676"/>
                      <a:pt x="41211" y="1"/>
                      <a:pt x="393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3" name="Google Shape;4053;p30"/>
              <p:cNvSpPr/>
              <p:nvPr/>
            </p:nvSpPr>
            <p:spPr>
              <a:xfrm>
                <a:off x="2139744" y="2342337"/>
                <a:ext cx="201509" cy="100533"/>
              </a:xfrm>
              <a:custGeom>
                <a:avLst/>
                <a:gdLst/>
                <a:ahLst/>
                <a:cxnLst/>
                <a:rect l="l" t="t" r="r" b="b"/>
                <a:pathLst>
                  <a:path w="58964" h="29417" extrusionOk="0">
                    <a:moveTo>
                      <a:pt x="47514" y="0"/>
                    </a:moveTo>
                    <a:cubicBezTo>
                      <a:pt x="43050" y="0"/>
                      <a:pt x="37281" y="1962"/>
                      <a:pt x="31128" y="4902"/>
                    </a:cubicBezTo>
                    <a:cubicBezTo>
                      <a:pt x="21697" y="13388"/>
                      <a:pt x="8624" y="21768"/>
                      <a:pt x="1" y="26948"/>
                    </a:cubicBezTo>
                    <a:cubicBezTo>
                      <a:pt x="427" y="27725"/>
                      <a:pt x="778" y="28563"/>
                      <a:pt x="1006" y="29417"/>
                    </a:cubicBezTo>
                    <a:cubicBezTo>
                      <a:pt x="10742" y="26964"/>
                      <a:pt x="25932" y="23657"/>
                      <a:pt x="38593" y="23002"/>
                    </a:cubicBezTo>
                    <a:cubicBezTo>
                      <a:pt x="50401" y="18797"/>
                      <a:pt x="58964" y="13206"/>
                      <a:pt x="55947" y="5953"/>
                    </a:cubicBezTo>
                    <a:lnTo>
                      <a:pt x="55429" y="4673"/>
                    </a:lnTo>
                    <a:cubicBezTo>
                      <a:pt x="54057" y="1367"/>
                      <a:pt x="51240" y="0"/>
                      <a:pt x="475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4" name="Google Shape;4054;p30"/>
              <p:cNvSpPr/>
              <p:nvPr/>
            </p:nvSpPr>
            <p:spPr>
              <a:xfrm>
                <a:off x="2143076" y="2420519"/>
                <a:ext cx="205727" cy="67694"/>
              </a:xfrm>
              <a:custGeom>
                <a:avLst/>
                <a:gdLst/>
                <a:ahLst/>
                <a:cxnLst/>
                <a:rect l="l" t="t" r="r" b="b"/>
                <a:pathLst>
                  <a:path w="60198" h="19808" extrusionOk="0">
                    <a:moveTo>
                      <a:pt x="42047" y="0"/>
                    </a:moveTo>
                    <a:cubicBezTo>
                      <a:pt x="40616" y="0"/>
                      <a:pt x="39135" y="44"/>
                      <a:pt x="37618" y="125"/>
                    </a:cubicBezTo>
                    <a:cubicBezTo>
                      <a:pt x="24957" y="780"/>
                      <a:pt x="9767" y="4071"/>
                      <a:pt x="31" y="6540"/>
                    </a:cubicBezTo>
                    <a:cubicBezTo>
                      <a:pt x="229" y="7195"/>
                      <a:pt x="382" y="7865"/>
                      <a:pt x="443" y="8581"/>
                    </a:cubicBezTo>
                    <a:cubicBezTo>
                      <a:pt x="473" y="9008"/>
                      <a:pt x="504" y="9419"/>
                      <a:pt x="504" y="9846"/>
                    </a:cubicBezTo>
                    <a:cubicBezTo>
                      <a:pt x="504" y="10303"/>
                      <a:pt x="473" y="10760"/>
                      <a:pt x="427" y="11202"/>
                    </a:cubicBezTo>
                    <a:cubicBezTo>
                      <a:pt x="351" y="11918"/>
                      <a:pt x="214" y="12619"/>
                      <a:pt x="1" y="13274"/>
                    </a:cubicBezTo>
                    <a:cubicBezTo>
                      <a:pt x="9767" y="15712"/>
                      <a:pt x="25018" y="19033"/>
                      <a:pt x="37695" y="19688"/>
                    </a:cubicBezTo>
                    <a:lnTo>
                      <a:pt x="37710" y="19688"/>
                    </a:lnTo>
                    <a:cubicBezTo>
                      <a:pt x="39189" y="19766"/>
                      <a:pt x="40633" y="19808"/>
                      <a:pt x="42031" y="19808"/>
                    </a:cubicBezTo>
                    <a:cubicBezTo>
                      <a:pt x="52411" y="19808"/>
                      <a:pt x="60198" y="17508"/>
                      <a:pt x="60198" y="10592"/>
                    </a:cubicBezTo>
                    <a:lnTo>
                      <a:pt x="60198" y="9221"/>
                    </a:lnTo>
                    <a:cubicBezTo>
                      <a:pt x="60198" y="2298"/>
                      <a:pt x="52431" y="0"/>
                      <a:pt x="420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5" name="Google Shape;4055;p30"/>
              <p:cNvSpPr/>
              <p:nvPr/>
            </p:nvSpPr>
            <p:spPr>
              <a:xfrm>
                <a:off x="2123292" y="2474109"/>
                <a:ext cx="174275" cy="162728"/>
              </a:xfrm>
              <a:custGeom>
                <a:avLst/>
                <a:gdLst/>
                <a:ahLst/>
                <a:cxnLst/>
                <a:rect l="l" t="t" r="r" b="b"/>
                <a:pathLst>
                  <a:path w="50995" h="47616" extrusionOk="0">
                    <a:moveTo>
                      <a:pt x="4800" y="0"/>
                    </a:moveTo>
                    <a:cubicBezTo>
                      <a:pt x="4464" y="625"/>
                      <a:pt x="4068" y="1204"/>
                      <a:pt x="3611" y="1752"/>
                    </a:cubicBezTo>
                    <a:cubicBezTo>
                      <a:pt x="3063" y="2438"/>
                      <a:pt x="2468" y="3063"/>
                      <a:pt x="1768" y="3611"/>
                    </a:cubicBezTo>
                    <a:cubicBezTo>
                      <a:pt x="1204" y="4053"/>
                      <a:pt x="625" y="4449"/>
                      <a:pt x="0" y="4799"/>
                    </a:cubicBezTo>
                    <a:cubicBezTo>
                      <a:pt x="5196" y="13408"/>
                      <a:pt x="13606" y="26511"/>
                      <a:pt x="22108" y="35926"/>
                    </a:cubicBezTo>
                    <a:cubicBezTo>
                      <a:pt x="28196" y="42715"/>
                      <a:pt x="34349" y="47615"/>
                      <a:pt x="39386" y="47615"/>
                    </a:cubicBezTo>
                    <a:cubicBezTo>
                      <a:pt x="41256" y="47615"/>
                      <a:pt x="42972" y="46940"/>
                      <a:pt x="44474" y="45434"/>
                    </a:cubicBezTo>
                    <a:lnTo>
                      <a:pt x="45449" y="44474"/>
                    </a:lnTo>
                    <a:cubicBezTo>
                      <a:pt x="50995" y="38913"/>
                      <a:pt x="45251" y="30457"/>
                      <a:pt x="35942" y="22107"/>
                    </a:cubicBezTo>
                    <a:cubicBezTo>
                      <a:pt x="26511" y="13591"/>
                      <a:pt x="13408" y="5196"/>
                      <a:pt x="48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6" name="Google Shape;4056;p30"/>
              <p:cNvSpPr/>
              <p:nvPr/>
            </p:nvSpPr>
            <p:spPr>
              <a:xfrm>
                <a:off x="1982809" y="2224803"/>
                <a:ext cx="109141" cy="193075"/>
              </a:xfrm>
              <a:custGeom>
                <a:avLst/>
                <a:gdLst/>
                <a:ahLst/>
                <a:cxnLst/>
                <a:rect l="l" t="t" r="r" b="b"/>
                <a:pathLst>
                  <a:path w="31936" h="56496" extrusionOk="0">
                    <a:moveTo>
                      <a:pt x="11392" y="1"/>
                    </a:moveTo>
                    <a:cubicBezTo>
                      <a:pt x="10459" y="1"/>
                      <a:pt x="9496" y="197"/>
                      <a:pt x="8502" y="610"/>
                    </a:cubicBezTo>
                    <a:lnTo>
                      <a:pt x="7207" y="1159"/>
                    </a:lnTo>
                    <a:cubicBezTo>
                      <a:pt x="1" y="4145"/>
                      <a:pt x="2057" y="14155"/>
                      <a:pt x="7436" y="25414"/>
                    </a:cubicBezTo>
                    <a:cubicBezTo>
                      <a:pt x="15892" y="34815"/>
                      <a:pt x="24271" y="47857"/>
                      <a:pt x="29467" y="56495"/>
                    </a:cubicBezTo>
                    <a:cubicBezTo>
                      <a:pt x="30244" y="56054"/>
                      <a:pt x="31082" y="55718"/>
                      <a:pt x="31935" y="55490"/>
                    </a:cubicBezTo>
                    <a:cubicBezTo>
                      <a:pt x="29497" y="45724"/>
                      <a:pt x="26206" y="30564"/>
                      <a:pt x="25551" y="17949"/>
                    </a:cubicBezTo>
                    <a:cubicBezTo>
                      <a:pt x="21936" y="7772"/>
                      <a:pt x="17265" y="1"/>
                      <a:pt x="11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7" name="Google Shape;4057;p30"/>
              <p:cNvSpPr/>
              <p:nvPr/>
            </p:nvSpPr>
            <p:spPr>
              <a:xfrm>
                <a:off x="2067785" y="2493893"/>
                <a:ext cx="71443" cy="205727"/>
              </a:xfrm>
              <a:custGeom>
                <a:avLst/>
                <a:gdLst/>
                <a:ahLst/>
                <a:cxnLst/>
                <a:rect l="l" t="t" r="r" b="b"/>
                <a:pathLst>
                  <a:path w="20905" h="60198" extrusionOk="0">
                    <a:moveTo>
                      <a:pt x="13835" y="1"/>
                    </a:moveTo>
                    <a:cubicBezTo>
                      <a:pt x="13180" y="214"/>
                      <a:pt x="12464" y="336"/>
                      <a:pt x="11763" y="412"/>
                    </a:cubicBezTo>
                    <a:cubicBezTo>
                      <a:pt x="11321" y="458"/>
                      <a:pt x="10864" y="504"/>
                      <a:pt x="10407" y="504"/>
                    </a:cubicBezTo>
                    <a:cubicBezTo>
                      <a:pt x="9995" y="504"/>
                      <a:pt x="9569" y="473"/>
                      <a:pt x="9142" y="443"/>
                    </a:cubicBezTo>
                    <a:cubicBezTo>
                      <a:pt x="8441" y="366"/>
                      <a:pt x="7756" y="245"/>
                      <a:pt x="7101" y="31"/>
                    </a:cubicBezTo>
                    <a:cubicBezTo>
                      <a:pt x="4632" y="9767"/>
                      <a:pt x="1341" y="24957"/>
                      <a:pt x="686" y="37603"/>
                    </a:cubicBezTo>
                    <a:cubicBezTo>
                      <a:pt x="1" y="50127"/>
                      <a:pt x="1920" y="60198"/>
                      <a:pt x="9767" y="60198"/>
                    </a:cubicBezTo>
                    <a:lnTo>
                      <a:pt x="11153" y="60198"/>
                    </a:lnTo>
                    <a:cubicBezTo>
                      <a:pt x="18985" y="60198"/>
                      <a:pt x="20904" y="50188"/>
                      <a:pt x="20249" y="37710"/>
                    </a:cubicBezTo>
                    <a:lnTo>
                      <a:pt x="20249" y="37694"/>
                    </a:lnTo>
                    <a:cubicBezTo>
                      <a:pt x="19594" y="25018"/>
                      <a:pt x="16273" y="9767"/>
                      <a:pt x="138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8" name="Google Shape;4058;p30"/>
              <p:cNvSpPr/>
              <p:nvPr/>
            </p:nvSpPr>
            <p:spPr>
              <a:xfrm>
                <a:off x="1909497" y="2474318"/>
                <a:ext cx="174122" cy="162519"/>
              </a:xfrm>
              <a:custGeom>
                <a:avLst/>
                <a:gdLst/>
                <a:ahLst/>
                <a:cxnLst/>
                <a:rect l="l" t="t" r="r" b="b"/>
                <a:pathLst>
                  <a:path w="50950" h="47555" extrusionOk="0">
                    <a:moveTo>
                      <a:pt x="46150" y="0"/>
                    </a:moveTo>
                    <a:cubicBezTo>
                      <a:pt x="37511" y="5180"/>
                      <a:pt x="24454" y="13575"/>
                      <a:pt x="15054" y="22046"/>
                    </a:cubicBezTo>
                    <a:cubicBezTo>
                      <a:pt x="5744" y="30411"/>
                      <a:pt x="0" y="38852"/>
                      <a:pt x="5546" y="44413"/>
                    </a:cubicBezTo>
                    <a:lnTo>
                      <a:pt x="6552" y="45373"/>
                    </a:lnTo>
                    <a:cubicBezTo>
                      <a:pt x="8054" y="46879"/>
                      <a:pt x="9768" y="47554"/>
                      <a:pt x="11635" y="47554"/>
                    </a:cubicBezTo>
                    <a:cubicBezTo>
                      <a:pt x="16664" y="47554"/>
                      <a:pt x="22804" y="42654"/>
                      <a:pt x="28903" y="35865"/>
                    </a:cubicBezTo>
                    <a:cubicBezTo>
                      <a:pt x="37389" y="26450"/>
                      <a:pt x="45769" y="13377"/>
                      <a:pt x="50949" y="4754"/>
                    </a:cubicBezTo>
                    <a:cubicBezTo>
                      <a:pt x="50340" y="4419"/>
                      <a:pt x="49746" y="4053"/>
                      <a:pt x="49197" y="3611"/>
                    </a:cubicBezTo>
                    <a:cubicBezTo>
                      <a:pt x="48847" y="3322"/>
                      <a:pt x="48496" y="3002"/>
                      <a:pt x="48176" y="2682"/>
                    </a:cubicBezTo>
                    <a:cubicBezTo>
                      <a:pt x="47872" y="2377"/>
                      <a:pt x="47582" y="2072"/>
                      <a:pt x="47323" y="1752"/>
                    </a:cubicBezTo>
                    <a:cubicBezTo>
                      <a:pt x="46881" y="1188"/>
                      <a:pt x="46470" y="625"/>
                      <a:pt x="461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9" name="Google Shape;4059;p30"/>
              <p:cNvSpPr/>
              <p:nvPr/>
            </p:nvSpPr>
            <p:spPr>
              <a:xfrm>
                <a:off x="1858364" y="2420533"/>
                <a:ext cx="205310" cy="67680"/>
              </a:xfrm>
              <a:custGeom>
                <a:avLst/>
                <a:gdLst/>
                <a:ahLst/>
                <a:cxnLst/>
                <a:rect l="l" t="t" r="r" b="b"/>
                <a:pathLst>
                  <a:path w="60076" h="19804" extrusionOk="0">
                    <a:moveTo>
                      <a:pt x="18153" y="1"/>
                    </a:moveTo>
                    <a:cubicBezTo>
                      <a:pt x="7770" y="1"/>
                      <a:pt x="1" y="2283"/>
                      <a:pt x="1" y="9217"/>
                    </a:cubicBezTo>
                    <a:lnTo>
                      <a:pt x="1" y="10588"/>
                    </a:lnTo>
                    <a:cubicBezTo>
                      <a:pt x="1" y="17504"/>
                      <a:pt x="7764" y="19804"/>
                      <a:pt x="18128" y="19804"/>
                    </a:cubicBezTo>
                    <a:cubicBezTo>
                      <a:pt x="19523" y="19804"/>
                      <a:pt x="20966" y="19762"/>
                      <a:pt x="22443" y="19684"/>
                    </a:cubicBezTo>
                    <a:lnTo>
                      <a:pt x="22459" y="19684"/>
                    </a:lnTo>
                    <a:cubicBezTo>
                      <a:pt x="35120" y="19029"/>
                      <a:pt x="50295" y="15738"/>
                      <a:pt x="60076" y="13300"/>
                    </a:cubicBezTo>
                    <a:cubicBezTo>
                      <a:pt x="59878" y="12615"/>
                      <a:pt x="59741" y="11944"/>
                      <a:pt x="59665" y="11198"/>
                    </a:cubicBezTo>
                    <a:cubicBezTo>
                      <a:pt x="59604" y="10756"/>
                      <a:pt x="59588" y="10314"/>
                      <a:pt x="59588" y="9842"/>
                    </a:cubicBezTo>
                    <a:cubicBezTo>
                      <a:pt x="59588" y="9415"/>
                      <a:pt x="59619" y="9004"/>
                      <a:pt x="59634" y="8577"/>
                    </a:cubicBezTo>
                    <a:cubicBezTo>
                      <a:pt x="59710" y="7876"/>
                      <a:pt x="59848" y="7176"/>
                      <a:pt x="60061" y="6520"/>
                    </a:cubicBezTo>
                    <a:cubicBezTo>
                      <a:pt x="50279" y="4083"/>
                      <a:pt x="35150" y="776"/>
                      <a:pt x="22519" y="121"/>
                    </a:cubicBezTo>
                    <a:cubicBezTo>
                      <a:pt x="21024" y="43"/>
                      <a:pt x="19564" y="1"/>
                      <a:pt x="181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0" name="Google Shape;4060;p30"/>
              <p:cNvSpPr/>
              <p:nvPr/>
            </p:nvSpPr>
            <p:spPr>
              <a:xfrm>
                <a:off x="1909497" y="2271800"/>
                <a:ext cx="174070" cy="162584"/>
              </a:xfrm>
              <a:custGeom>
                <a:avLst/>
                <a:gdLst/>
                <a:ahLst/>
                <a:cxnLst/>
                <a:rect l="l" t="t" r="r" b="b"/>
                <a:pathLst>
                  <a:path w="50935" h="47574" extrusionOk="0">
                    <a:moveTo>
                      <a:pt x="11643" y="1"/>
                    </a:moveTo>
                    <a:cubicBezTo>
                      <a:pt x="9773" y="1"/>
                      <a:pt x="8056" y="677"/>
                      <a:pt x="6552" y="2185"/>
                    </a:cubicBezTo>
                    <a:lnTo>
                      <a:pt x="5546" y="3176"/>
                    </a:lnTo>
                    <a:cubicBezTo>
                      <a:pt x="0" y="8737"/>
                      <a:pt x="5729" y="17162"/>
                      <a:pt x="15023" y="25512"/>
                    </a:cubicBezTo>
                    <a:cubicBezTo>
                      <a:pt x="24424" y="33983"/>
                      <a:pt x="37481" y="42362"/>
                      <a:pt x="46120" y="47573"/>
                    </a:cubicBezTo>
                    <a:cubicBezTo>
                      <a:pt x="46440" y="46933"/>
                      <a:pt x="46836" y="46324"/>
                      <a:pt x="47278" y="45791"/>
                    </a:cubicBezTo>
                    <a:cubicBezTo>
                      <a:pt x="47567" y="45425"/>
                      <a:pt x="47887" y="45105"/>
                      <a:pt x="48207" y="44785"/>
                    </a:cubicBezTo>
                    <a:cubicBezTo>
                      <a:pt x="48512" y="44480"/>
                      <a:pt x="48816" y="44176"/>
                      <a:pt x="49152" y="43901"/>
                    </a:cubicBezTo>
                    <a:cubicBezTo>
                      <a:pt x="49715" y="43490"/>
                      <a:pt x="50310" y="43063"/>
                      <a:pt x="50934" y="42743"/>
                    </a:cubicBezTo>
                    <a:cubicBezTo>
                      <a:pt x="45723" y="34105"/>
                      <a:pt x="37344" y="21063"/>
                      <a:pt x="28888" y="11662"/>
                    </a:cubicBezTo>
                    <a:cubicBezTo>
                      <a:pt x="22803" y="4889"/>
                      <a:pt x="16669" y="1"/>
                      <a:pt x="116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1" name="Google Shape;4061;p30"/>
              <p:cNvSpPr/>
              <p:nvPr/>
            </p:nvSpPr>
            <p:spPr>
              <a:xfrm>
                <a:off x="1865760" y="2342368"/>
                <a:ext cx="201352" cy="100399"/>
              </a:xfrm>
              <a:custGeom>
                <a:avLst/>
                <a:gdLst/>
                <a:ahLst/>
                <a:cxnLst/>
                <a:rect l="l" t="t" r="r" b="b"/>
                <a:pathLst>
                  <a:path w="58918" h="29378" extrusionOk="0">
                    <a:moveTo>
                      <a:pt x="11482" y="1"/>
                    </a:moveTo>
                    <a:cubicBezTo>
                      <a:pt x="7748" y="1"/>
                      <a:pt x="4927" y="1365"/>
                      <a:pt x="3565" y="4664"/>
                    </a:cubicBezTo>
                    <a:lnTo>
                      <a:pt x="3017" y="5944"/>
                    </a:lnTo>
                    <a:cubicBezTo>
                      <a:pt x="0" y="13197"/>
                      <a:pt x="8578" y="18803"/>
                      <a:pt x="20355" y="22993"/>
                    </a:cubicBezTo>
                    <a:cubicBezTo>
                      <a:pt x="32986" y="23648"/>
                      <a:pt x="48131" y="26939"/>
                      <a:pt x="57897" y="29377"/>
                    </a:cubicBezTo>
                    <a:cubicBezTo>
                      <a:pt x="58125" y="28524"/>
                      <a:pt x="58461" y="27686"/>
                      <a:pt x="58918" y="26924"/>
                    </a:cubicBezTo>
                    <a:cubicBezTo>
                      <a:pt x="50279" y="21713"/>
                      <a:pt x="37222" y="13334"/>
                      <a:pt x="27821" y="4863"/>
                    </a:cubicBezTo>
                    <a:cubicBezTo>
                      <a:pt x="21695" y="1944"/>
                      <a:pt x="15938" y="1"/>
                      <a:pt x="114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2" name="Google Shape;4062;p30"/>
              <p:cNvSpPr/>
              <p:nvPr/>
            </p:nvSpPr>
            <p:spPr>
              <a:xfrm>
                <a:off x="2062006" y="2412772"/>
                <a:ext cx="82741" cy="82844"/>
              </a:xfrm>
              <a:custGeom>
                <a:avLst/>
                <a:gdLst/>
                <a:ahLst/>
                <a:cxnLst/>
                <a:rect l="l" t="t" r="r" b="b"/>
                <a:pathLst>
                  <a:path w="24211" h="24241" extrusionOk="0">
                    <a:moveTo>
                      <a:pt x="14977" y="8045"/>
                    </a:moveTo>
                    <a:cubicBezTo>
                      <a:pt x="15648" y="8045"/>
                      <a:pt x="16181" y="8593"/>
                      <a:pt x="16181" y="9248"/>
                    </a:cubicBezTo>
                    <a:cubicBezTo>
                      <a:pt x="16181" y="9919"/>
                      <a:pt x="15648" y="10467"/>
                      <a:pt x="14977" y="10467"/>
                    </a:cubicBezTo>
                    <a:cubicBezTo>
                      <a:pt x="14292" y="10467"/>
                      <a:pt x="13759" y="9919"/>
                      <a:pt x="13759" y="9248"/>
                    </a:cubicBezTo>
                    <a:cubicBezTo>
                      <a:pt x="13759" y="8593"/>
                      <a:pt x="14307" y="8045"/>
                      <a:pt x="14977" y="8045"/>
                    </a:cubicBezTo>
                    <a:close/>
                    <a:moveTo>
                      <a:pt x="7573" y="8685"/>
                    </a:moveTo>
                    <a:cubicBezTo>
                      <a:pt x="9432" y="8685"/>
                      <a:pt x="10940" y="10193"/>
                      <a:pt x="10940" y="12052"/>
                    </a:cubicBezTo>
                    <a:cubicBezTo>
                      <a:pt x="10940" y="13916"/>
                      <a:pt x="9447" y="15419"/>
                      <a:pt x="7601" y="15419"/>
                    </a:cubicBezTo>
                    <a:cubicBezTo>
                      <a:pt x="7591" y="15419"/>
                      <a:pt x="7582" y="15419"/>
                      <a:pt x="7573" y="15419"/>
                    </a:cubicBezTo>
                    <a:cubicBezTo>
                      <a:pt x="5714" y="15419"/>
                      <a:pt x="4206" y="13926"/>
                      <a:pt x="4206" y="12052"/>
                    </a:cubicBezTo>
                    <a:cubicBezTo>
                      <a:pt x="4206" y="10193"/>
                      <a:pt x="5714" y="8685"/>
                      <a:pt x="7573" y="8685"/>
                    </a:cubicBezTo>
                    <a:close/>
                    <a:moveTo>
                      <a:pt x="16181" y="15815"/>
                    </a:moveTo>
                    <a:cubicBezTo>
                      <a:pt x="17324" y="15815"/>
                      <a:pt x="18253" y="16745"/>
                      <a:pt x="18253" y="17887"/>
                    </a:cubicBezTo>
                    <a:cubicBezTo>
                      <a:pt x="18253" y="19045"/>
                      <a:pt x="17324" y="19959"/>
                      <a:pt x="16181" y="19959"/>
                    </a:cubicBezTo>
                    <a:cubicBezTo>
                      <a:pt x="15023" y="19959"/>
                      <a:pt x="14094" y="19045"/>
                      <a:pt x="14094" y="17887"/>
                    </a:cubicBezTo>
                    <a:cubicBezTo>
                      <a:pt x="14094" y="16745"/>
                      <a:pt x="15023" y="15815"/>
                      <a:pt x="16181" y="15815"/>
                    </a:cubicBezTo>
                    <a:close/>
                    <a:moveTo>
                      <a:pt x="12098" y="0"/>
                    </a:moveTo>
                    <a:cubicBezTo>
                      <a:pt x="11686" y="0"/>
                      <a:pt x="11260" y="31"/>
                      <a:pt x="10833" y="61"/>
                    </a:cubicBezTo>
                    <a:cubicBezTo>
                      <a:pt x="10132" y="137"/>
                      <a:pt x="9416" y="305"/>
                      <a:pt x="8761" y="488"/>
                    </a:cubicBezTo>
                    <a:cubicBezTo>
                      <a:pt x="7908" y="732"/>
                      <a:pt x="7070" y="1082"/>
                      <a:pt x="6293" y="1493"/>
                    </a:cubicBezTo>
                    <a:cubicBezTo>
                      <a:pt x="5684" y="1829"/>
                      <a:pt x="5074" y="2240"/>
                      <a:pt x="4510" y="2651"/>
                    </a:cubicBezTo>
                    <a:cubicBezTo>
                      <a:pt x="4190" y="2941"/>
                      <a:pt x="3886" y="3230"/>
                      <a:pt x="3566" y="3535"/>
                    </a:cubicBezTo>
                    <a:cubicBezTo>
                      <a:pt x="3246" y="3855"/>
                      <a:pt x="2941" y="4175"/>
                      <a:pt x="2636" y="4541"/>
                    </a:cubicBezTo>
                    <a:cubicBezTo>
                      <a:pt x="2210" y="5074"/>
                      <a:pt x="1798" y="5683"/>
                      <a:pt x="1494" y="6323"/>
                    </a:cubicBezTo>
                    <a:cubicBezTo>
                      <a:pt x="1037" y="7085"/>
                      <a:pt x="717" y="7923"/>
                      <a:pt x="458" y="8776"/>
                    </a:cubicBezTo>
                    <a:cubicBezTo>
                      <a:pt x="275" y="9447"/>
                      <a:pt x="122" y="10132"/>
                      <a:pt x="31" y="10863"/>
                    </a:cubicBezTo>
                    <a:cubicBezTo>
                      <a:pt x="16" y="11290"/>
                      <a:pt x="0" y="11701"/>
                      <a:pt x="0" y="12113"/>
                    </a:cubicBezTo>
                    <a:cubicBezTo>
                      <a:pt x="0" y="12585"/>
                      <a:pt x="16" y="13042"/>
                      <a:pt x="61" y="13469"/>
                    </a:cubicBezTo>
                    <a:cubicBezTo>
                      <a:pt x="138" y="14215"/>
                      <a:pt x="290" y="14886"/>
                      <a:pt x="488" y="15571"/>
                    </a:cubicBezTo>
                    <a:cubicBezTo>
                      <a:pt x="747" y="16440"/>
                      <a:pt x="1097" y="17232"/>
                      <a:pt x="1509" y="18009"/>
                    </a:cubicBezTo>
                    <a:cubicBezTo>
                      <a:pt x="1859" y="18634"/>
                      <a:pt x="2255" y="19213"/>
                      <a:pt x="2697" y="19761"/>
                    </a:cubicBezTo>
                    <a:cubicBezTo>
                      <a:pt x="2956" y="20081"/>
                      <a:pt x="3231" y="20386"/>
                      <a:pt x="3550" y="20691"/>
                    </a:cubicBezTo>
                    <a:cubicBezTo>
                      <a:pt x="3870" y="21011"/>
                      <a:pt x="4221" y="21331"/>
                      <a:pt x="4571" y="21620"/>
                    </a:cubicBezTo>
                    <a:cubicBezTo>
                      <a:pt x="5120" y="22062"/>
                      <a:pt x="5714" y="22428"/>
                      <a:pt x="6323" y="22778"/>
                    </a:cubicBezTo>
                    <a:cubicBezTo>
                      <a:pt x="7085" y="23205"/>
                      <a:pt x="7938" y="23524"/>
                      <a:pt x="8792" y="23768"/>
                    </a:cubicBezTo>
                    <a:cubicBezTo>
                      <a:pt x="9447" y="23966"/>
                      <a:pt x="10132" y="24103"/>
                      <a:pt x="10833" y="24180"/>
                    </a:cubicBezTo>
                    <a:cubicBezTo>
                      <a:pt x="11260" y="24210"/>
                      <a:pt x="11686" y="24241"/>
                      <a:pt x="12098" y="24241"/>
                    </a:cubicBezTo>
                    <a:cubicBezTo>
                      <a:pt x="12555" y="24241"/>
                      <a:pt x="13012" y="24210"/>
                      <a:pt x="13454" y="24164"/>
                    </a:cubicBezTo>
                    <a:cubicBezTo>
                      <a:pt x="14155" y="24073"/>
                      <a:pt x="14871" y="23951"/>
                      <a:pt x="15526" y="23753"/>
                    </a:cubicBezTo>
                    <a:cubicBezTo>
                      <a:pt x="16364" y="23494"/>
                      <a:pt x="17171" y="23174"/>
                      <a:pt x="17933" y="22747"/>
                    </a:cubicBezTo>
                    <a:cubicBezTo>
                      <a:pt x="18558" y="22397"/>
                      <a:pt x="19137" y="22016"/>
                      <a:pt x="19701" y="21574"/>
                    </a:cubicBezTo>
                    <a:cubicBezTo>
                      <a:pt x="20401" y="21026"/>
                      <a:pt x="20996" y="20386"/>
                      <a:pt x="21544" y="19700"/>
                    </a:cubicBezTo>
                    <a:cubicBezTo>
                      <a:pt x="22001" y="19152"/>
                      <a:pt x="22382" y="18573"/>
                      <a:pt x="22717" y="17948"/>
                    </a:cubicBezTo>
                    <a:cubicBezTo>
                      <a:pt x="23129" y="17186"/>
                      <a:pt x="23479" y="16379"/>
                      <a:pt x="23723" y="15541"/>
                    </a:cubicBezTo>
                    <a:cubicBezTo>
                      <a:pt x="23921" y="14886"/>
                      <a:pt x="24073" y="14185"/>
                      <a:pt x="24149" y="13469"/>
                    </a:cubicBezTo>
                    <a:cubicBezTo>
                      <a:pt x="24195" y="13027"/>
                      <a:pt x="24210" y="12585"/>
                      <a:pt x="24210" y="12113"/>
                    </a:cubicBezTo>
                    <a:cubicBezTo>
                      <a:pt x="24210" y="11686"/>
                      <a:pt x="24195" y="11275"/>
                      <a:pt x="24165" y="10848"/>
                    </a:cubicBezTo>
                    <a:cubicBezTo>
                      <a:pt x="24104" y="10147"/>
                      <a:pt x="23936" y="9477"/>
                      <a:pt x="23753" y="8807"/>
                    </a:cubicBezTo>
                    <a:cubicBezTo>
                      <a:pt x="23494" y="7953"/>
                      <a:pt x="23174" y="7115"/>
                      <a:pt x="22748" y="6354"/>
                    </a:cubicBezTo>
                    <a:cubicBezTo>
                      <a:pt x="22397" y="5714"/>
                      <a:pt x="22016" y="5150"/>
                      <a:pt x="21575" y="4586"/>
                    </a:cubicBezTo>
                    <a:cubicBezTo>
                      <a:pt x="21041" y="3916"/>
                      <a:pt x="20462" y="3261"/>
                      <a:pt x="19731" y="2697"/>
                    </a:cubicBezTo>
                    <a:cubicBezTo>
                      <a:pt x="19198" y="2286"/>
                      <a:pt x="18619" y="1859"/>
                      <a:pt x="17979" y="1524"/>
                    </a:cubicBezTo>
                    <a:cubicBezTo>
                      <a:pt x="17232" y="1112"/>
                      <a:pt x="16410" y="777"/>
                      <a:pt x="15541" y="503"/>
                    </a:cubicBezTo>
                    <a:cubicBezTo>
                      <a:pt x="14871" y="305"/>
                      <a:pt x="14185" y="168"/>
                      <a:pt x="13454" y="92"/>
                    </a:cubicBezTo>
                    <a:cubicBezTo>
                      <a:pt x="13012" y="31"/>
                      <a:pt x="12555" y="0"/>
                      <a:pt x="120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3" name="Google Shape;4063;p30"/>
              <p:cNvSpPr/>
              <p:nvPr/>
            </p:nvSpPr>
            <p:spPr>
              <a:xfrm>
                <a:off x="1982707" y="2490561"/>
                <a:ext cx="109346" cy="193284"/>
              </a:xfrm>
              <a:custGeom>
                <a:avLst/>
                <a:gdLst/>
                <a:ahLst/>
                <a:cxnLst/>
                <a:rect l="l" t="t" r="r" b="b"/>
                <a:pathLst>
                  <a:path w="31996" h="56557" extrusionOk="0">
                    <a:moveTo>
                      <a:pt x="29527" y="1"/>
                    </a:moveTo>
                    <a:cubicBezTo>
                      <a:pt x="24347" y="8624"/>
                      <a:pt x="15967" y="21697"/>
                      <a:pt x="7481" y="31112"/>
                    </a:cubicBezTo>
                    <a:cubicBezTo>
                      <a:pt x="2087" y="42417"/>
                      <a:pt x="0" y="52412"/>
                      <a:pt x="7237" y="55429"/>
                    </a:cubicBezTo>
                    <a:lnTo>
                      <a:pt x="8532" y="55947"/>
                    </a:lnTo>
                    <a:cubicBezTo>
                      <a:pt x="9526" y="56360"/>
                      <a:pt x="10489" y="56556"/>
                      <a:pt x="11421" y="56556"/>
                    </a:cubicBezTo>
                    <a:cubicBezTo>
                      <a:pt x="17294" y="56556"/>
                      <a:pt x="21965" y="48781"/>
                      <a:pt x="25581" y="38578"/>
                    </a:cubicBezTo>
                    <a:cubicBezTo>
                      <a:pt x="26236" y="25932"/>
                      <a:pt x="29527" y="10742"/>
                      <a:pt x="31996" y="1006"/>
                    </a:cubicBezTo>
                    <a:cubicBezTo>
                      <a:pt x="31127" y="762"/>
                      <a:pt x="30304" y="427"/>
                      <a:pt x="2952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4" name="Google Shape;4064;p30"/>
              <p:cNvSpPr/>
              <p:nvPr/>
            </p:nvSpPr>
            <p:spPr>
              <a:xfrm>
                <a:off x="1865862" y="2465935"/>
                <a:ext cx="201356" cy="100423"/>
              </a:xfrm>
              <a:custGeom>
                <a:avLst/>
                <a:gdLst/>
                <a:ahLst/>
                <a:cxnLst/>
                <a:rect l="l" t="t" r="r" b="b"/>
                <a:pathLst>
                  <a:path w="58919" h="29385" extrusionOk="0">
                    <a:moveTo>
                      <a:pt x="57882" y="0"/>
                    </a:moveTo>
                    <a:cubicBezTo>
                      <a:pt x="48085" y="2438"/>
                      <a:pt x="32926" y="5744"/>
                      <a:pt x="20265" y="6399"/>
                    </a:cubicBezTo>
                    <a:lnTo>
                      <a:pt x="20249" y="6399"/>
                    </a:lnTo>
                    <a:cubicBezTo>
                      <a:pt x="8487" y="10589"/>
                      <a:pt x="1" y="16196"/>
                      <a:pt x="2987" y="23418"/>
                    </a:cubicBezTo>
                    <a:lnTo>
                      <a:pt x="3535" y="24698"/>
                    </a:lnTo>
                    <a:cubicBezTo>
                      <a:pt x="4911" y="28012"/>
                      <a:pt x="7736" y="29384"/>
                      <a:pt x="11472" y="29384"/>
                    </a:cubicBezTo>
                    <a:cubicBezTo>
                      <a:pt x="15928" y="29384"/>
                      <a:pt x="21681" y="27433"/>
                      <a:pt x="27822" y="24499"/>
                    </a:cubicBezTo>
                    <a:cubicBezTo>
                      <a:pt x="37222" y="16028"/>
                      <a:pt x="50279" y="7633"/>
                      <a:pt x="58918" y="2438"/>
                    </a:cubicBezTo>
                    <a:cubicBezTo>
                      <a:pt x="58491" y="1676"/>
                      <a:pt x="58141" y="869"/>
                      <a:pt x="578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5" name="Google Shape;4065;p30"/>
              <p:cNvSpPr/>
              <p:nvPr/>
            </p:nvSpPr>
            <p:spPr>
              <a:xfrm>
                <a:off x="2115118" y="2224827"/>
                <a:ext cx="109244" cy="193154"/>
              </a:xfrm>
              <a:custGeom>
                <a:avLst/>
                <a:gdLst/>
                <a:ahLst/>
                <a:cxnLst/>
                <a:rect l="l" t="t" r="r" b="b"/>
                <a:pathLst>
                  <a:path w="31966" h="56519" extrusionOk="0">
                    <a:moveTo>
                      <a:pt x="20553" y="1"/>
                    </a:moveTo>
                    <a:cubicBezTo>
                      <a:pt x="14688" y="1"/>
                      <a:pt x="10016" y="7713"/>
                      <a:pt x="6399" y="17865"/>
                    </a:cubicBezTo>
                    <a:lnTo>
                      <a:pt x="6399" y="17896"/>
                    </a:lnTo>
                    <a:cubicBezTo>
                      <a:pt x="5744" y="30542"/>
                      <a:pt x="2438" y="45717"/>
                      <a:pt x="0" y="55498"/>
                    </a:cubicBezTo>
                    <a:cubicBezTo>
                      <a:pt x="884" y="55757"/>
                      <a:pt x="1691" y="56107"/>
                      <a:pt x="2438" y="56519"/>
                    </a:cubicBezTo>
                    <a:cubicBezTo>
                      <a:pt x="7633" y="47895"/>
                      <a:pt x="16044" y="34838"/>
                      <a:pt x="24500" y="25438"/>
                    </a:cubicBezTo>
                    <a:cubicBezTo>
                      <a:pt x="29893" y="14148"/>
                      <a:pt x="31965" y="4168"/>
                      <a:pt x="24698" y="1152"/>
                    </a:cubicBezTo>
                    <a:lnTo>
                      <a:pt x="23433" y="603"/>
                    </a:lnTo>
                    <a:cubicBezTo>
                      <a:pt x="22443" y="194"/>
                      <a:pt x="21483" y="1"/>
                      <a:pt x="205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6" name="Google Shape;4066;p30"/>
              <p:cNvSpPr/>
              <p:nvPr/>
            </p:nvSpPr>
            <p:spPr>
              <a:xfrm>
                <a:off x="2109024" y="2440262"/>
                <a:ext cx="8281" cy="8284"/>
              </a:xfrm>
              <a:custGeom>
                <a:avLst/>
                <a:gdLst/>
                <a:ahLst/>
                <a:cxnLst/>
                <a:rect l="l" t="t" r="r" b="b"/>
                <a:pathLst>
                  <a:path w="2423" h="2424" extrusionOk="0">
                    <a:moveTo>
                      <a:pt x="1219" y="1"/>
                    </a:moveTo>
                    <a:cubicBezTo>
                      <a:pt x="549" y="1"/>
                      <a:pt x="1" y="549"/>
                      <a:pt x="1" y="1204"/>
                    </a:cubicBezTo>
                    <a:cubicBezTo>
                      <a:pt x="1" y="1875"/>
                      <a:pt x="549" y="2423"/>
                      <a:pt x="1219" y="2423"/>
                    </a:cubicBezTo>
                    <a:cubicBezTo>
                      <a:pt x="1890" y="2423"/>
                      <a:pt x="2423" y="1875"/>
                      <a:pt x="2423" y="1204"/>
                    </a:cubicBezTo>
                    <a:cubicBezTo>
                      <a:pt x="2423" y="549"/>
                      <a:pt x="1890" y="1"/>
                      <a:pt x="12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7" name="Google Shape;4067;p30"/>
              <p:cNvSpPr/>
              <p:nvPr/>
            </p:nvSpPr>
            <p:spPr>
              <a:xfrm>
                <a:off x="2115118" y="2490510"/>
                <a:ext cx="109244" cy="193314"/>
              </a:xfrm>
              <a:custGeom>
                <a:avLst/>
                <a:gdLst/>
                <a:ahLst/>
                <a:cxnLst/>
                <a:rect l="l" t="t" r="r" b="b"/>
                <a:pathLst>
                  <a:path w="31966" h="56566" extrusionOk="0">
                    <a:moveTo>
                      <a:pt x="2392" y="0"/>
                    </a:moveTo>
                    <a:cubicBezTo>
                      <a:pt x="1630" y="427"/>
                      <a:pt x="823" y="747"/>
                      <a:pt x="0" y="991"/>
                    </a:cubicBezTo>
                    <a:cubicBezTo>
                      <a:pt x="2423" y="10757"/>
                      <a:pt x="5744" y="26008"/>
                      <a:pt x="6399" y="38684"/>
                    </a:cubicBezTo>
                    <a:lnTo>
                      <a:pt x="6399" y="38700"/>
                    </a:lnTo>
                    <a:cubicBezTo>
                      <a:pt x="10015" y="48864"/>
                      <a:pt x="14686" y="56565"/>
                      <a:pt x="20550" y="56565"/>
                    </a:cubicBezTo>
                    <a:cubicBezTo>
                      <a:pt x="21481" y="56565"/>
                      <a:pt x="22442" y="56371"/>
                      <a:pt x="23433" y="55962"/>
                    </a:cubicBezTo>
                    <a:lnTo>
                      <a:pt x="24698" y="55444"/>
                    </a:lnTo>
                    <a:cubicBezTo>
                      <a:pt x="31965" y="52427"/>
                      <a:pt x="29863" y="42432"/>
                      <a:pt x="24500" y="31127"/>
                    </a:cubicBezTo>
                    <a:cubicBezTo>
                      <a:pt x="15998" y="21712"/>
                      <a:pt x="7588" y="8609"/>
                      <a:pt x="23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8" name="Google Shape;4068;p30"/>
              <p:cNvSpPr/>
              <p:nvPr/>
            </p:nvSpPr>
            <p:spPr>
              <a:xfrm>
                <a:off x="2110169" y="2466820"/>
                <a:ext cx="14220" cy="14166"/>
              </a:xfrm>
              <a:custGeom>
                <a:avLst/>
                <a:gdLst/>
                <a:ahLst/>
                <a:cxnLst/>
                <a:rect l="l" t="t" r="r" b="b"/>
                <a:pathLst>
                  <a:path w="4161" h="4145" extrusionOk="0">
                    <a:moveTo>
                      <a:pt x="2088" y="0"/>
                    </a:moveTo>
                    <a:cubicBezTo>
                      <a:pt x="930" y="0"/>
                      <a:pt x="1" y="930"/>
                      <a:pt x="1" y="2072"/>
                    </a:cubicBezTo>
                    <a:cubicBezTo>
                      <a:pt x="1" y="3230"/>
                      <a:pt x="930" y="4144"/>
                      <a:pt x="2088" y="4144"/>
                    </a:cubicBezTo>
                    <a:cubicBezTo>
                      <a:pt x="3231" y="4144"/>
                      <a:pt x="4160" y="3230"/>
                      <a:pt x="4160" y="2072"/>
                    </a:cubicBezTo>
                    <a:cubicBezTo>
                      <a:pt x="4160" y="930"/>
                      <a:pt x="3231" y="0"/>
                      <a:pt x="20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9" name="Google Shape;4069;p30"/>
              <p:cNvSpPr/>
              <p:nvPr/>
            </p:nvSpPr>
            <p:spPr>
              <a:xfrm>
                <a:off x="2076377" y="2442450"/>
                <a:ext cx="23017" cy="23017"/>
              </a:xfrm>
              <a:custGeom>
                <a:avLst/>
                <a:gdLst/>
                <a:ahLst/>
                <a:cxnLst/>
                <a:rect l="l" t="t" r="r" b="b"/>
                <a:pathLst>
                  <a:path w="6735" h="6735" extrusionOk="0">
                    <a:moveTo>
                      <a:pt x="3368" y="1"/>
                    </a:moveTo>
                    <a:cubicBezTo>
                      <a:pt x="1509" y="1"/>
                      <a:pt x="1" y="1509"/>
                      <a:pt x="1" y="3368"/>
                    </a:cubicBezTo>
                    <a:cubicBezTo>
                      <a:pt x="1" y="5242"/>
                      <a:pt x="1509" y="6735"/>
                      <a:pt x="3368" y="6735"/>
                    </a:cubicBezTo>
                    <a:cubicBezTo>
                      <a:pt x="5227" y="6735"/>
                      <a:pt x="6735" y="5242"/>
                      <a:pt x="6735" y="3368"/>
                    </a:cubicBezTo>
                    <a:cubicBezTo>
                      <a:pt x="6735" y="1509"/>
                      <a:pt x="5227" y="1"/>
                      <a:pt x="33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0" name="Google Shape;4070;p30"/>
              <p:cNvSpPr/>
              <p:nvPr/>
            </p:nvSpPr>
            <p:spPr>
              <a:xfrm>
                <a:off x="2067891" y="2209130"/>
                <a:ext cx="71337" cy="205364"/>
              </a:xfrm>
              <a:custGeom>
                <a:avLst/>
                <a:gdLst/>
                <a:ahLst/>
                <a:cxnLst/>
                <a:rect l="l" t="t" r="r" b="b"/>
                <a:pathLst>
                  <a:path w="20874" h="60092" extrusionOk="0">
                    <a:moveTo>
                      <a:pt x="9736" y="1"/>
                    </a:moveTo>
                    <a:cubicBezTo>
                      <a:pt x="1889" y="1"/>
                      <a:pt x="0" y="10041"/>
                      <a:pt x="655" y="22535"/>
                    </a:cubicBezTo>
                    <a:cubicBezTo>
                      <a:pt x="1310" y="35150"/>
                      <a:pt x="4601" y="50310"/>
                      <a:pt x="7039" y="60076"/>
                    </a:cubicBezTo>
                    <a:cubicBezTo>
                      <a:pt x="7694" y="59878"/>
                      <a:pt x="8410" y="59725"/>
                      <a:pt x="9111" y="59649"/>
                    </a:cubicBezTo>
                    <a:cubicBezTo>
                      <a:pt x="9538" y="59619"/>
                      <a:pt x="9964" y="59588"/>
                      <a:pt x="10376" y="59588"/>
                    </a:cubicBezTo>
                    <a:cubicBezTo>
                      <a:pt x="10833" y="59588"/>
                      <a:pt x="11290" y="59619"/>
                      <a:pt x="11732" y="59664"/>
                    </a:cubicBezTo>
                    <a:cubicBezTo>
                      <a:pt x="12463" y="59756"/>
                      <a:pt x="13149" y="59878"/>
                      <a:pt x="13819" y="60091"/>
                    </a:cubicBezTo>
                    <a:cubicBezTo>
                      <a:pt x="16257" y="50294"/>
                      <a:pt x="19563" y="35135"/>
                      <a:pt x="20218" y="22474"/>
                    </a:cubicBezTo>
                    <a:lnTo>
                      <a:pt x="20218" y="22458"/>
                    </a:lnTo>
                    <a:cubicBezTo>
                      <a:pt x="20873" y="10011"/>
                      <a:pt x="18954" y="1"/>
                      <a:pt x="11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1" name="Google Shape;4071;p30"/>
              <p:cNvSpPr/>
              <p:nvPr/>
            </p:nvSpPr>
            <p:spPr>
              <a:xfrm>
                <a:off x="1855190" y="2205955"/>
                <a:ext cx="496792" cy="496843"/>
              </a:xfrm>
              <a:custGeom>
                <a:avLst/>
                <a:gdLst/>
                <a:ahLst/>
                <a:cxnLst/>
                <a:rect l="l" t="t" r="r" b="b"/>
                <a:pathLst>
                  <a:path w="145367" h="145382" extrusionOk="0">
                    <a:moveTo>
                      <a:pt x="73361" y="1859"/>
                    </a:moveTo>
                    <a:cubicBezTo>
                      <a:pt x="75235" y="1859"/>
                      <a:pt x="76744" y="2484"/>
                      <a:pt x="77978" y="3779"/>
                    </a:cubicBezTo>
                    <a:cubicBezTo>
                      <a:pt x="80857" y="6826"/>
                      <a:pt x="82061" y="13408"/>
                      <a:pt x="81528" y="23326"/>
                    </a:cubicBezTo>
                    <a:cubicBezTo>
                      <a:pt x="81528" y="23342"/>
                      <a:pt x="81543" y="23342"/>
                      <a:pt x="81543" y="23357"/>
                    </a:cubicBezTo>
                    <a:cubicBezTo>
                      <a:pt x="81543" y="23357"/>
                      <a:pt x="81528" y="23372"/>
                      <a:pt x="81528" y="23387"/>
                    </a:cubicBezTo>
                    <a:cubicBezTo>
                      <a:pt x="80903" y="35393"/>
                      <a:pt x="77902" y="49700"/>
                      <a:pt x="75388" y="59893"/>
                    </a:cubicBezTo>
                    <a:cubicBezTo>
                      <a:pt x="74992" y="59801"/>
                      <a:pt x="74550" y="59740"/>
                      <a:pt x="74077" y="59679"/>
                    </a:cubicBezTo>
                    <a:cubicBezTo>
                      <a:pt x="73742" y="59634"/>
                      <a:pt x="73407" y="59618"/>
                      <a:pt x="73087" y="59603"/>
                    </a:cubicBezTo>
                    <a:lnTo>
                      <a:pt x="73087" y="30990"/>
                    </a:lnTo>
                    <a:cubicBezTo>
                      <a:pt x="73087" y="30731"/>
                      <a:pt x="72874" y="30518"/>
                      <a:pt x="72615" y="30518"/>
                    </a:cubicBezTo>
                    <a:cubicBezTo>
                      <a:pt x="72356" y="30518"/>
                      <a:pt x="72158" y="30731"/>
                      <a:pt x="72158" y="30990"/>
                    </a:cubicBezTo>
                    <a:lnTo>
                      <a:pt x="72158" y="59603"/>
                    </a:lnTo>
                    <a:cubicBezTo>
                      <a:pt x="71868" y="59618"/>
                      <a:pt x="71579" y="59634"/>
                      <a:pt x="71289" y="59649"/>
                    </a:cubicBezTo>
                    <a:lnTo>
                      <a:pt x="71244" y="59649"/>
                    </a:lnTo>
                    <a:cubicBezTo>
                      <a:pt x="70832" y="59695"/>
                      <a:pt x="70406" y="59771"/>
                      <a:pt x="69964" y="59877"/>
                    </a:cubicBezTo>
                    <a:cubicBezTo>
                      <a:pt x="67450" y="49700"/>
                      <a:pt x="64448" y="35408"/>
                      <a:pt x="63824" y="23418"/>
                    </a:cubicBezTo>
                    <a:cubicBezTo>
                      <a:pt x="63306" y="13423"/>
                      <a:pt x="64494" y="6811"/>
                      <a:pt x="67389" y="3779"/>
                    </a:cubicBezTo>
                    <a:cubicBezTo>
                      <a:pt x="68608" y="2484"/>
                      <a:pt x="70101" y="1859"/>
                      <a:pt x="71990" y="1859"/>
                    </a:cubicBezTo>
                    <a:close/>
                    <a:moveTo>
                      <a:pt x="48734" y="6441"/>
                    </a:moveTo>
                    <a:cubicBezTo>
                      <a:pt x="49563" y="6441"/>
                      <a:pt x="50378" y="6620"/>
                      <a:pt x="51193" y="6978"/>
                    </a:cubicBezTo>
                    <a:cubicBezTo>
                      <a:pt x="55002" y="8685"/>
                      <a:pt x="58643" y="14291"/>
                      <a:pt x="61980" y="23646"/>
                    </a:cubicBezTo>
                    <a:cubicBezTo>
                      <a:pt x="62620" y="35789"/>
                      <a:pt x="65652" y="50157"/>
                      <a:pt x="68166" y="60380"/>
                    </a:cubicBezTo>
                    <a:cubicBezTo>
                      <a:pt x="67831" y="60502"/>
                      <a:pt x="67496" y="60639"/>
                      <a:pt x="67160" y="60791"/>
                    </a:cubicBezTo>
                    <a:cubicBezTo>
                      <a:pt x="61706" y="51772"/>
                      <a:pt x="53661" y="39446"/>
                      <a:pt x="45556" y="30411"/>
                    </a:cubicBezTo>
                    <a:cubicBezTo>
                      <a:pt x="41305" y="21468"/>
                      <a:pt x="39919" y="14947"/>
                      <a:pt x="41412" y="11046"/>
                    </a:cubicBezTo>
                    <a:cubicBezTo>
                      <a:pt x="42052" y="9386"/>
                      <a:pt x="43194" y="8243"/>
                      <a:pt x="44916" y="7527"/>
                    </a:cubicBezTo>
                    <a:lnTo>
                      <a:pt x="46196" y="6978"/>
                    </a:lnTo>
                    <a:cubicBezTo>
                      <a:pt x="47064" y="6620"/>
                      <a:pt x="47906" y="6441"/>
                      <a:pt x="48734" y="6441"/>
                    </a:cubicBezTo>
                    <a:close/>
                    <a:moveTo>
                      <a:pt x="96613" y="6443"/>
                    </a:moveTo>
                    <a:cubicBezTo>
                      <a:pt x="97435" y="6443"/>
                      <a:pt x="98269" y="6622"/>
                      <a:pt x="99125" y="6978"/>
                    </a:cubicBezTo>
                    <a:lnTo>
                      <a:pt x="100405" y="7527"/>
                    </a:lnTo>
                    <a:cubicBezTo>
                      <a:pt x="102142" y="8258"/>
                      <a:pt x="103300" y="9416"/>
                      <a:pt x="103940" y="11077"/>
                    </a:cubicBezTo>
                    <a:cubicBezTo>
                      <a:pt x="105433" y="14977"/>
                      <a:pt x="104031" y="21498"/>
                      <a:pt x="99781" y="30442"/>
                    </a:cubicBezTo>
                    <a:cubicBezTo>
                      <a:pt x="91645" y="39492"/>
                      <a:pt x="83615" y="51818"/>
                      <a:pt x="78145" y="60822"/>
                    </a:cubicBezTo>
                    <a:cubicBezTo>
                      <a:pt x="77841" y="60685"/>
                      <a:pt x="77506" y="60548"/>
                      <a:pt x="77170" y="60426"/>
                    </a:cubicBezTo>
                    <a:cubicBezTo>
                      <a:pt x="79700" y="50172"/>
                      <a:pt x="82747" y="35728"/>
                      <a:pt x="83387" y="23555"/>
                    </a:cubicBezTo>
                    <a:cubicBezTo>
                      <a:pt x="86708" y="14261"/>
                      <a:pt x="90334" y="8685"/>
                      <a:pt x="94143" y="6993"/>
                    </a:cubicBezTo>
                    <a:cubicBezTo>
                      <a:pt x="94963" y="6626"/>
                      <a:pt x="95782" y="6443"/>
                      <a:pt x="96613" y="6443"/>
                    </a:cubicBezTo>
                    <a:close/>
                    <a:moveTo>
                      <a:pt x="27533" y="20201"/>
                    </a:moveTo>
                    <a:cubicBezTo>
                      <a:pt x="27593" y="20201"/>
                      <a:pt x="27654" y="20201"/>
                      <a:pt x="27715" y="20203"/>
                    </a:cubicBezTo>
                    <a:cubicBezTo>
                      <a:pt x="31904" y="20310"/>
                      <a:pt x="37420" y="24134"/>
                      <a:pt x="44093" y="31554"/>
                    </a:cubicBezTo>
                    <a:cubicBezTo>
                      <a:pt x="52107" y="40467"/>
                      <a:pt x="60091" y="52716"/>
                      <a:pt x="65545" y="61690"/>
                    </a:cubicBezTo>
                    <a:cubicBezTo>
                      <a:pt x="65210" y="61904"/>
                      <a:pt x="64860" y="62147"/>
                      <a:pt x="64494" y="62422"/>
                    </a:cubicBezTo>
                    <a:cubicBezTo>
                      <a:pt x="64464" y="62437"/>
                      <a:pt x="64448" y="62452"/>
                      <a:pt x="64418" y="62467"/>
                    </a:cubicBezTo>
                    <a:cubicBezTo>
                      <a:pt x="64205" y="62650"/>
                      <a:pt x="63991" y="62848"/>
                      <a:pt x="63763" y="63077"/>
                    </a:cubicBezTo>
                    <a:lnTo>
                      <a:pt x="43529" y="42844"/>
                    </a:lnTo>
                    <a:cubicBezTo>
                      <a:pt x="43438" y="42752"/>
                      <a:pt x="43320" y="42706"/>
                      <a:pt x="43202" y="42706"/>
                    </a:cubicBezTo>
                    <a:cubicBezTo>
                      <a:pt x="43084" y="42706"/>
                      <a:pt x="42966" y="42752"/>
                      <a:pt x="42874" y="42844"/>
                    </a:cubicBezTo>
                    <a:cubicBezTo>
                      <a:pt x="42691" y="43026"/>
                      <a:pt x="42691" y="43316"/>
                      <a:pt x="42874" y="43499"/>
                    </a:cubicBezTo>
                    <a:lnTo>
                      <a:pt x="63108" y="63732"/>
                    </a:lnTo>
                    <a:cubicBezTo>
                      <a:pt x="62879" y="63961"/>
                      <a:pt x="62651" y="64204"/>
                      <a:pt x="62437" y="64479"/>
                    </a:cubicBezTo>
                    <a:cubicBezTo>
                      <a:pt x="62163" y="64814"/>
                      <a:pt x="61904" y="65179"/>
                      <a:pt x="61675" y="65545"/>
                    </a:cubicBezTo>
                    <a:cubicBezTo>
                      <a:pt x="52671" y="60091"/>
                      <a:pt x="40421" y="52107"/>
                      <a:pt x="31539" y="44093"/>
                    </a:cubicBezTo>
                    <a:cubicBezTo>
                      <a:pt x="24119" y="37435"/>
                      <a:pt x="20295" y="31935"/>
                      <a:pt x="20188" y="27730"/>
                    </a:cubicBezTo>
                    <a:cubicBezTo>
                      <a:pt x="20142" y="25947"/>
                      <a:pt x="20767" y="24423"/>
                      <a:pt x="22092" y="23098"/>
                    </a:cubicBezTo>
                    <a:lnTo>
                      <a:pt x="23098" y="22108"/>
                    </a:lnTo>
                    <a:cubicBezTo>
                      <a:pt x="24378" y="20827"/>
                      <a:pt x="25829" y="20201"/>
                      <a:pt x="27533" y="20201"/>
                    </a:cubicBezTo>
                    <a:close/>
                    <a:moveTo>
                      <a:pt x="117833" y="20201"/>
                    </a:moveTo>
                    <a:cubicBezTo>
                      <a:pt x="119537" y="20201"/>
                      <a:pt x="120988" y="20827"/>
                      <a:pt x="122269" y="22108"/>
                    </a:cubicBezTo>
                    <a:lnTo>
                      <a:pt x="123244" y="23098"/>
                    </a:lnTo>
                    <a:cubicBezTo>
                      <a:pt x="124569" y="24423"/>
                      <a:pt x="125194" y="25932"/>
                      <a:pt x="125148" y="27714"/>
                    </a:cubicBezTo>
                    <a:cubicBezTo>
                      <a:pt x="125026" y="31919"/>
                      <a:pt x="121202" y="37435"/>
                      <a:pt x="113767" y="44123"/>
                    </a:cubicBezTo>
                    <a:cubicBezTo>
                      <a:pt x="104885" y="52107"/>
                      <a:pt x="92604" y="60121"/>
                      <a:pt x="83585" y="65591"/>
                    </a:cubicBezTo>
                    <a:cubicBezTo>
                      <a:pt x="83356" y="65240"/>
                      <a:pt x="83112" y="64890"/>
                      <a:pt x="82823" y="64540"/>
                    </a:cubicBezTo>
                    <a:cubicBezTo>
                      <a:pt x="82640" y="64296"/>
                      <a:pt x="82412" y="64037"/>
                      <a:pt x="82168" y="63762"/>
                    </a:cubicBezTo>
                    <a:lnTo>
                      <a:pt x="102432" y="43499"/>
                    </a:lnTo>
                    <a:cubicBezTo>
                      <a:pt x="102614" y="43316"/>
                      <a:pt x="102614" y="43011"/>
                      <a:pt x="102432" y="42844"/>
                    </a:cubicBezTo>
                    <a:cubicBezTo>
                      <a:pt x="102348" y="42752"/>
                      <a:pt x="102230" y="42706"/>
                      <a:pt x="102110" y="42706"/>
                    </a:cubicBezTo>
                    <a:cubicBezTo>
                      <a:pt x="101990" y="42706"/>
                      <a:pt x="101868" y="42752"/>
                      <a:pt x="101776" y="42844"/>
                    </a:cubicBezTo>
                    <a:lnTo>
                      <a:pt x="81528" y="63092"/>
                    </a:lnTo>
                    <a:cubicBezTo>
                      <a:pt x="81315" y="62894"/>
                      <a:pt x="81086" y="62681"/>
                      <a:pt x="80827" y="62483"/>
                    </a:cubicBezTo>
                    <a:cubicBezTo>
                      <a:pt x="80461" y="62193"/>
                      <a:pt x="80111" y="61949"/>
                      <a:pt x="79776" y="61736"/>
                    </a:cubicBezTo>
                    <a:cubicBezTo>
                      <a:pt x="85215" y="52762"/>
                      <a:pt x="93214" y="40528"/>
                      <a:pt x="101243" y="31584"/>
                    </a:cubicBezTo>
                    <a:cubicBezTo>
                      <a:pt x="107932" y="24134"/>
                      <a:pt x="113447" y="20310"/>
                      <a:pt x="117652" y="20203"/>
                    </a:cubicBezTo>
                    <a:cubicBezTo>
                      <a:pt x="117713" y="20201"/>
                      <a:pt x="117773" y="20201"/>
                      <a:pt x="117833" y="20201"/>
                    </a:cubicBezTo>
                    <a:close/>
                    <a:moveTo>
                      <a:pt x="14615" y="40837"/>
                    </a:moveTo>
                    <a:cubicBezTo>
                      <a:pt x="18499" y="40837"/>
                      <a:pt x="23786" y="42414"/>
                      <a:pt x="30396" y="45556"/>
                    </a:cubicBezTo>
                    <a:cubicBezTo>
                      <a:pt x="39400" y="53661"/>
                      <a:pt x="51742" y="61706"/>
                      <a:pt x="60777" y="67175"/>
                    </a:cubicBezTo>
                    <a:cubicBezTo>
                      <a:pt x="60639" y="67495"/>
                      <a:pt x="60502" y="67830"/>
                      <a:pt x="60365" y="68196"/>
                    </a:cubicBezTo>
                    <a:cubicBezTo>
                      <a:pt x="50142" y="65667"/>
                      <a:pt x="35774" y="62635"/>
                      <a:pt x="23631" y="61980"/>
                    </a:cubicBezTo>
                    <a:cubicBezTo>
                      <a:pt x="14261" y="58628"/>
                      <a:pt x="8654" y="55002"/>
                      <a:pt x="6963" y="51193"/>
                    </a:cubicBezTo>
                    <a:cubicBezTo>
                      <a:pt x="6247" y="49563"/>
                      <a:pt x="6247" y="47948"/>
                      <a:pt x="6963" y="46226"/>
                    </a:cubicBezTo>
                    <a:lnTo>
                      <a:pt x="7512" y="44931"/>
                    </a:lnTo>
                    <a:cubicBezTo>
                      <a:pt x="8228" y="43209"/>
                      <a:pt x="9370" y="42051"/>
                      <a:pt x="11031" y="41427"/>
                    </a:cubicBezTo>
                    <a:cubicBezTo>
                      <a:pt x="12049" y="41033"/>
                      <a:pt x="13245" y="40837"/>
                      <a:pt x="14615" y="40837"/>
                    </a:cubicBezTo>
                    <a:close/>
                    <a:moveTo>
                      <a:pt x="130747" y="40833"/>
                    </a:moveTo>
                    <a:cubicBezTo>
                      <a:pt x="132101" y="40833"/>
                      <a:pt x="133283" y="41026"/>
                      <a:pt x="134290" y="41411"/>
                    </a:cubicBezTo>
                    <a:cubicBezTo>
                      <a:pt x="135951" y="42036"/>
                      <a:pt x="137109" y="43194"/>
                      <a:pt x="137825" y="44916"/>
                    </a:cubicBezTo>
                    <a:lnTo>
                      <a:pt x="138358" y="46226"/>
                    </a:lnTo>
                    <a:cubicBezTo>
                      <a:pt x="139074" y="47948"/>
                      <a:pt x="139074" y="49578"/>
                      <a:pt x="138358" y="51193"/>
                    </a:cubicBezTo>
                    <a:cubicBezTo>
                      <a:pt x="136667" y="55017"/>
                      <a:pt x="131045" y="58643"/>
                      <a:pt x="121675" y="61980"/>
                    </a:cubicBezTo>
                    <a:cubicBezTo>
                      <a:pt x="108694" y="62681"/>
                      <a:pt x="93381" y="66094"/>
                      <a:pt x="84880" y="68211"/>
                    </a:cubicBezTo>
                    <a:cubicBezTo>
                      <a:pt x="84758" y="67876"/>
                      <a:pt x="84621" y="67541"/>
                      <a:pt x="84484" y="67221"/>
                    </a:cubicBezTo>
                    <a:cubicBezTo>
                      <a:pt x="93549" y="61721"/>
                      <a:pt x="105905" y="53661"/>
                      <a:pt x="114910" y="45586"/>
                    </a:cubicBezTo>
                    <a:cubicBezTo>
                      <a:pt x="121555" y="42422"/>
                      <a:pt x="126859" y="40833"/>
                      <a:pt x="130747" y="40833"/>
                    </a:cubicBezTo>
                    <a:close/>
                    <a:moveTo>
                      <a:pt x="126281" y="63700"/>
                    </a:moveTo>
                    <a:cubicBezTo>
                      <a:pt x="133863" y="63700"/>
                      <a:pt x="138997" y="64939"/>
                      <a:pt x="141588" y="67389"/>
                    </a:cubicBezTo>
                    <a:cubicBezTo>
                      <a:pt x="142883" y="68608"/>
                      <a:pt x="143508" y="70116"/>
                      <a:pt x="143508" y="71990"/>
                    </a:cubicBezTo>
                    <a:lnTo>
                      <a:pt x="143508" y="73376"/>
                    </a:lnTo>
                    <a:cubicBezTo>
                      <a:pt x="143508" y="75250"/>
                      <a:pt x="142883" y="76759"/>
                      <a:pt x="141588" y="77978"/>
                    </a:cubicBezTo>
                    <a:cubicBezTo>
                      <a:pt x="139013" y="80423"/>
                      <a:pt x="133867" y="81660"/>
                      <a:pt x="126270" y="81660"/>
                    </a:cubicBezTo>
                    <a:cubicBezTo>
                      <a:pt x="124922" y="81660"/>
                      <a:pt x="123497" y="81621"/>
                      <a:pt x="121994" y="81543"/>
                    </a:cubicBezTo>
                    <a:cubicBezTo>
                      <a:pt x="121994" y="81543"/>
                      <a:pt x="121994" y="81558"/>
                      <a:pt x="121979" y="81558"/>
                    </a:cubicBezTo>
                    <a:cubicBezTo>
                      <a:pt x="121964" y="81558"/>
                      <a:pt x="121964" y="81543"/>
                      <a:pt x="121949" y="81543"/>
                    </a:cubicBezTo>
                    <a:cubicBezTo>
                      <a:pt x="109912" y="80918"/>
                      <a:pt x="95591" y="77901"/>
                      <a:pt x="85367" y="75372"/>
                    </a:cubicBezTo>
                    <a:cubicBezTo>
                      <a:pt x="85474" y="74930"/>
                      <a:pt x="85550" y="74504"/>
                      <a:pt x="85596" y="74077"/>
                    </a:cubicBezTo>
                    <a:cubicBezTo>
                      <a:pt x="85626" y="73757"/>
                      <a:pt x="85642" y="73437"/>
                      <a:pt x="85657" y="73087"/>
                    </a:cubicBezTo>
                    <a:lnTo>
                      <a:pt x="114346" y="73087"/>
                    </a:lnTo>
                    <a:cubicBezTo>
                      <a:pt x="114590" y="73087"/>
                      <a:pt x="114803" y="72889"/>
                      <a:pt x="114803" y="72630"/>
                    </a:cubicBezTo>
                    <a:cubicBezTo>
                      <a:pt x="114803" y="72371"/>
                      <a:pt x="114590" y="72157"/>
                      <a:pt x="114346" y="72157"/>
                    </a:cubicBezTo>
                    <a:lnTo>
                      <a:pt x="85657" y="72157"/>
                    </a:lnTo>
                    <a:cubicBezTo>
                      <a:pt x="85642" y="71883"/>
                      <a:pt x="85626" y="71609"/>
                      <a:pt x="85611" y="71289"/>
                    </a:cubicBezTo>
                    <a:cubicBezTo>
                      <a:pt x="85565" y="70832"/>
                      <a:pt x="85489" y="70405"/>
                      <a:pt x="85413" y="69994"/>
                    </a:cubicBezTo>
                    <a:cubicBezTo>
                      <a:pt x="93884" y="67876"/>
                      <a:pt x="109090" y="64494"/>
                      <a:pt x="121903" y="63823"/>
                    </a:cubicBezTo>
                    <a:cubicBezTo>
                      <a:pt x="123443" y="63741"/>
                      <a:pt x="124902" y="63700"/>
                      <a:pt x="126281" y="63700"/>
                    </a:cubicBezTo>
                    <a:close/>
                    <a:moveTo>
                      <a:pt x="19083" y="63721"/>
                    </a:moveTo>
                    <a:cubicBezTo>
                      <a:pt x="20445" y="63721"/>
                      <a:pt x="21885" y="63760"/>
                      <a:pt x="23403" y="63839"/>
                    </a:cubicBezTo>
                    <a:cubicBezTo>
                      <a:pt x="35409" y="64463"/>
                      <a:pt x="49685" y="67465"/>
                      <a:pt x="59847" y="69979"/>
                    </a:cubicBezTo>
                    <a:cubicBezTo>
                      <a:pt x="59756" y="70405"/>
                      <a:pt x="59680" y="70847"/>
                      <a:pt x="59634" y="71259"/>
                    </a:cubicBezTo>
                    <a:cubicBezTo>
                      <a:pt x="59634" y="71289"/>
                      <a:pt x="59634" y="71320"/>
                      <a:pt x="59634" y="71335"/>
                    </a:cubicBezTo>
                    <a:cubicBezTo>
                      <a:pt x="59619" y="71472"/>
                      <a:pt x="59619" y="71624"/>
                      <a:pt x="59603" y="71761"/>
                    </a:cubicBezTo>
                    <a:cubicBezTo>
                      <a:pt x="59603" y="71883"/>
                      <a:pt x="59603" y="72020"/>
                      <a:pt x="59588" y="72173"/>
                    </a:cubicBezTo>
                    <a:lnTo>
                      <a:pt x="30960" y="72173"/>
                    </a:lnTo>
                    <a:cubicBezTo>
                      <a:pt x="30716" y="72173"/>
                      <a:pt x="30503" y="72371"/>
                      <a:pt x="30503" y="72630"/>
                    </a:cubicBezTo>
                    <a:cubicBezTo>
                      <a:pt x="30503" y="72889"/>
                      <a:pt x="30716" y="73102"/>
                      <a:pt x="30960" y="73102"/>
                    </a:cubicBezTo>
                    <a:lnTo>
                      <a:pt x="59603" y="73102"/>
                    </a:lnTo>
                    <a:cubicBezTo>
                      <a:pt x="59603" y="73422"/>
                      <a:pt x="59619" y="73757"/>
                      <a:pt x="59664" y="74077"/>
                    </a:cubicBezTo>
                    <a:cubicBezTo>
                      <a:pt x="59710" y="74534"/>
                      <a:pt x="59771" y="74961"/>
                      <a:pt x="59878" y="75403"/>
                    </a:cubicBezTo>
                    <a:cubicBezTo>
                      <a:pt x="49670" y="77917"/>
                      <a:pt x="35378" y="80918"/>
                      <a:pt x="23372" y="81558"/>
                    </a:cubicBezTo>
                    <a:lnTo>
                      <a:pt x="23311" y="81558"/>
                    </a:lnTo>
                    <a:cubicBezTo>
                      <a:pt x="21814" y="81636"/>
                      <a:pt x="20393" y="81675"/>
                      <a:pt x="19048" y="81675"/>
                    </a:cubicBezTo>
                    <a:cubicBezTo>
                      <a:pt x="11474" y="81675"/>
                      <a:pt x="6339" y="80438"/>
                      <a:pt x="3764" y="77993"/>
                    </a:cubicBezTo>
                    <a:cubicBezTo>
                      <a:pt x="2484" y="76759"/>
                      <a:pt x="1859" y="75250"/>
                      <a:pt x="1859" y="73376"/>
                    </a:cubicBezTo>
                    <a:lnTo>
                      <a:pt x="1859" y="72005"/>
                    </a:lnTo>
                    <a:cubicBezTo>
                      <a:pt x="1859" y="70116"/>
                      <a:pt x="2484" y="68608"/>
                      <a:pt x="3764" y="67389"/>
                    </a:cubicBezTo>
                    <a:cubicBezTo>
                      <a:pt x="6335" y="64946"/>
                      <a:pt x="11482" y="63721"/>
                      <a:pt x="19083" y="63721"/>
                    </a:cubicBezTo>
                    <a:close/>
                    <a:moveTo>
                      <a:pt x="72615" y="61447"/>
                    </a:moveTo>
                    <a:cubicBezTo>
                      <a:pt x="73026" y="61447"/>
                      <a:pt x="73438" y="61477"/>
                      <a:pt x="73864" y="61523"/>
                    </a:cubicBezTo>
                    <a:cubicBezTo>
                      <a:pt x="74611" y="61614"/>
                      <a:pt x="75220" y="61736"/>
                      <a:pt x="75799" y="61919"/>
                    </a:cubicBezTo>
                    <a:cubicBezTo>
                      <a:pt x="76637" y="62178"/>
                      <a:pt x="77384" y="62498"/>
                      <a:pt x="78069" y="62864"/>
                    </a:cubicBezTo>
                    <a:cubicBezTo>
                      <a:pt x="78557" y="63138"/>
                      <a:pt x="79075" y="63473"/>
                      <a:pt x="79684" y="63961"/>
                    </a:cubicBezTo>
                    <a:cubicBezTo>
                      <a:pt x="80385" y="64494"/>
                      <a:pt x="80934" y="65134"/>
                      <a:pt x="81360" y="65697"/>
                    </a:cubicBezTo>
                    <a:cubicBezTo>
                      <a:pt x="81817" y="66261"/>
                      <a:pt x="82168" y="66764"/>
                      <a:pt x="82457" y="67312"/>
                    </a:cubicBezTo>
                    <a:cubicBezTo>
                      <a:pt x="82823" y="67983"/>
                      <a:pt x="83143" y="68745"/>
                      <a:pt x="83387" y="69598"/>
                    </a:cubicBezTo>
                    <a:cubicBezTo>
                      <a:pt x="83539" y="70131"/>
                      <a:pt x="83707" y="70771"/>
                      <a:pt x="83752" y="71441"/>
                    </a:cubicBezTo>
                    <a:cubicBezTo>
                      <a:pt x="83798" y="71883"/>
                      <a:pt x="83813" y="72264"/>
                      <a:pt x="83813" y="72630"/>
                    </a:cubicBezTo>
                    <a:cubicBezTo>
                      <a:pt x="83813" y="73072"/>
                      <a:pt x="83783" y="73498"/>
                      <a:pt x="83752" y="73894"/>
                    </a:cubicBezTo>
                    <a:cubicBezTo>
                      <a:pt x="83676" y="74489"/>
                      <a:pt x="83554" y="75113"/>
                      <a:pt x="83356" y="75799"/>
                    </a:cubicBezTo>
                    <a:cubicBezTo>
                      <a:pt x="83128" y="76561"/>
                      <a:pt x="82823" y="77307"/>
                      <a:pt x="82427" y="78023"/>
                    </a:cubicBezTo>
                    <a:cubicBezTo>
                      <a:pt x="82122" y="78587"/>
                      <a:pt x="81772" y="79105"/>
                      <a:pt x="81345" y="79638"/>
                    </a:cubicBezTo>
                    <a:cubicBezTo>
                      <a:pt x="80751" y="80354"/>
                      <a:pt x="80218" y="80903"/>
                      <a:pt x="79639" y="81345"/>
                    </a:cubicBezTo>
                    <a:cubicBezTo>
                      <a:pt x="79090" y="81787"/>
                      <a:pt x="78557" y="82137"/>
                      <a:pt x="77993" y="82442"/>
                    </a:cubicBezTo>
                    <a:cubicBezTo>
                      <a:pt x="77338" y="82823"/>
                      <a:pt x="76591" y="83127"/>
                      <a:pt x="75784" y="83371"/>
                    </a:cubicBezTo>
                    <a:cubicBezTo>
                      <a:pt x="75220" y="83539"/>
                      <a:pt x="74565" y="83676"/>
                      <a:pt x="73864" y="83752"/>
                    </a:cubicBezTo>
                    <a:cubicBezTo>
                      <a:pt x="73392" y="83798"/>
                      <a:pt x="72996" y="83828"/>
                      <a:pt x="72615" y="83828"/>
                    </a:cubicBezTo>
                    <a:cubicBezTo>
                      <a:pt x="72234" y="83828"/>
                      <a:pt x="71853" y="83798"/>
                      <a:pt x="71442" y="83767"/>
                    </a:cubicBezTo>
                    <a:cubicBezTo>
                      <a:pt x="70756" y="83691"/>
                      <a:pt x="70162" y="83569"/>
                      <a:pt x="69583" y="83402"/>
                    </a:cubicBezTo>
                    <a:cubicBezTo>
                      <a:pt x="68684" y="83127"/>
                      <a:pt x="67937" y="82823"/>
                      <a:pt x="67297" y="82472"/>
                    </a:cubicBezTo>
                    <a:cubicBezTo>
                      <a:pt x="66642" y="82107"/>
                      <a:pt x="66124" y="81771"/>
                      <a:pt x="65682" y="81406"/>
                    </a:cubicBezTo>
                    <a:cubicBezTo>
                      <a:pt x="65378" y="81177"/>
                      <a:pt x="65058" y="80888"/>
                      <a:pt x="64723" y="80552"/>
                    </a:cubicBezTo>
                    <a:cubicBezTo>
                      <a:pt x="64403" y="80233"/>
                      <a:pt x="64159" y="79958"/>
                      <a:pt x="63946" y="79684"/>
                    </a:cubicBezTo>
                    <a:cubicBezTo>
                      <a:pt x="63504" y="79151"/>
                      <a:pt x="63153" y="78618"/>
                      <a:pt x="62864" y="78084"/>
                    </a:cubicBezTo>
                    <a:cubicBezTo>
                      <a:pt x="62437" y="77307"/>
                      <a:pt x="62133" y="76561"/>
                      <a:pt x="61904" y="75814"/>
                    </a:cubicBezTo>
                    <a:cubicBezTo>
                      <a:pt x="61706" y="75144"/>
                      <a:pt x="61584" y="74534"/>
                      <a:pt x="61508" y="73894"/>
                    </a:cubicBezTo>
                    <a:cubicBezTo>
                      <a:pt x="61477" y="73483"/>
                      <a:pt x="61447" y="73056"/>
                      <a:pt x="61447" y="72630"/>
                    </a:cubicBezTo>
                    <a:cubicBezTo>
                      <a:pt x="61447" y="72371"/>
                      <a:pt x="61462" y="72112"/>
                      <a:pt x="61477" y="71838"/>
                    </a:cubicBezTo>
                    <a:cubicBezTo>
                      <a:pt x="61477" y="71700"/>
                      <a:pt x="61477" y="71579"/>
                      <a:pt x="61493" y="71441"/>
                    </a:cubicBezTo>
                    <a:cubicBezTo>
                      <a:pt x="61554" y="70832"/>
                      <a:pt x="61691" y="70207"/>
                      <a:pt x="61873" y="69567"/>
                    </a:cubicBezTo>
                    <a:cubicBezTo>
                      <a:pt x="62133" y="68684"/>
                      <a:pt x="62437" y="67937"/>
                      <a:pt x="62818" y="67312"/>
                    </a:cubicBezTo>
                    <a:cubicBezTo>
                      <a:pt x="62818" y="67297"/>
                      <a:pt x="62833" y="67267"/>
                      <a:pt x="62849" y="67252"/>
                    </a:cubicBezTo>
                    <a:cubicBezTo>
                      <a:pt x="63123" y="66703"/>
                      <a:pt x="63473" y="66139"/>
                      <a:pt x="63885" y="65637"/>
                    </a:cubicBezTo>
                    <a:cubicBezTo>
                      <a:pt x="64144" y="65317"/>
                      <a:pt x="64433" y="65027"/>
                      <a:pt x="64753" y="64722"/>
                    </a:cubicBezTo>
                    <a:cubicBezTo>
                      <a:pt x="65073" y="64402"/>
                      <a:pt x="65347" y="64143"/>
                      <a:pt x="65622" y="63900"/>
                    </a:cubicBezTo>
                    <a:cubicBezTo>
                      <a:pt x="66231" y="63443"/>
                      <a:pt x="66764" y="63107"/>
                      <a:pt x="67267" y="62833"/>
                    </a:cubicBezTo>
                    <a:cubicBezTo>
                      <a:pt x="68029" y="62422"/>
                      <a:pt x="68791" y="62117"/>
                      <a:pt x="69537" y="61904"/>
                    </a:cubicBezTo>
                    <a:cubicBezTo>
                      <a:pt x="70223" y="61706"/>
                      <a:pt x="70863" y="61569"/>
                      <a:pt x="71442" y="61508"/>
                    </a:cubicBezTo>
                    <a:cubicBezTo>
                      <a:pt x="71838" y="61477"/>
                      <a:pt x="72234" y="61447"/>
                      <a:pt x="72615" y="61447"/>
                    </a:cubicBezTo>
                    <a:close/>
                    <a:moveTo>
                      <a:pt x="60411" y="77185"/>
                    </a:moveTo>
                    <a:cubicBezTo>
                      <a:pt x="60533" y="77505"/>
                      <a:pt x="60670" y="77840"/>
                      <a:pt x="60822" y="78160"/>
                    </a:cubicBezTo>
                    <a:cubicBezTo>
                      <a:pt x="51787" y="83630"/>
                      <a:pt x="39461" y="91675"/>
                      <a:pt x="30411" y="99795"/>
                    </a:cubicBezTo>
                    <a:cubicBezTo>
                      <a:pt x="23790" y="102948"/>
                      <a:pt x="18493" y="104533"/>
                      <a:pt x="14607" y="104533"/>
                    </a:cubicBezTo>
                    <a:cubicBezTo>
                      <a:pt x="13253" y="104533"/>
                      <a:pt x="12070" y="104341"/>
                      <a:pt x="11062" y="103955"/>
                    </a:cubicBezTo>
                    <a:cubicBezTo>
                      <a:pt x="9401" y="103315"/>
                      <a:pt x="8228" y="102157"/>
                      <a:pt x="7512" y="100420"/>
                    </a:cubicBezTo>
                    <a:lnTo>
                      <a:pt x="6963" y="99140"/>
                    </a:lnTo>
                    <a:cubicBezTo>
                      <a:pt x="6247" y="97403"/>
                      <a:pt x="6247" y="95788"/>
                      <a:pt x="6978" y="94173"/>
                    </a:cubicBezTo>
                    <a:cubicBezTo>
                      <a:pt x="8670" y="90349"/>
                      <a:pt x="14246" y="86738"/>
                      <a:pt x="23555" y="83402"/>
                    </a:cubicBezTo>
                    <a:cubicBezTo>
                      <a:pt x="35713" y="82762"/>
                      <a:pt x="50142" y="79715"/>
                      <a:pt x="60411" y="77185"/>
                    </a:cubicBezTo>
                    <a:close/>
                    <a:moveTo>
                      <a:pt x="84849" y="77170"/>
                    </a:moveTo>
                    <a:cubicBezTo>
                      <a:pt x="95118" y="79699"/>
                      <a:pt x="109577" y="82762"/>
                      <a:pt x="121766" y="83402"/>
                    </a:cubicBezTo>
                    <a:cubicBezTo>
                      <a:pt x="131075" y="86738"/>
                      <a:pt x="136651" y="90349"/>
                      <a:pt x="138343" y="94158"/>
                    </a:cubicBezTo>
                    <a:cubicBezTo>
                      <a:pt x="139074" y="95788"/>
                      <a:pt x="139074" y="97403"/>
                      <a:pt x="138358" y="99140"/>
                    </a:cubicBezTo>
                    <a:lnTo>
                      <a:pt x="137840" y="100420"/>
                    </a:lnTo>
                    <a:cubicBezTo>
                      <a:pt x="137109" y="102157"/>
                      <a:pt x="135951" y="103315"/>
                      <a:pt x="134305" y="103955"/>
                    </a:cubicBezTo>
                    <a:cubicBezTo>
                      <a:pt x="133297" y="104341"/>
                      <a:pt x="132114" y="104533"/>
                      <a:pt x="130759" y="104533"/>
                    </a:cubicBezTo>
                    <a:cubicBezTo>
                      <a:pt x="126871" y="104533"/>
                      <a:pt x="121565" y="102948"/>
                      <a:pt x="114910" y="99795"/>
                    </a:cubicBezTo>
                    <a:cubicBezTo>
                      <a:pt x="105905" y="91690"/>
                      <a:pt x="93534" y="83615"/>
                      <a:pt x="84453" y="78115"/>
                    </a:cubicBezTo>
                    <a:cubicBezTo>
                      <a:pt x="84590" y="77795"/>
                      <a:pt x="84727" y="77490"/>
                      <a:pt x="84849" y="77170"/>
                    </a:cubicBezTo>
                    <a:close/>
                    <a:moveTo>
                      <a:pt x="61721" y="79791"/>
                    </a:moveTo>
                    <a:cubicBezTo>
                      <a:pt x="61950" y="80156"/>
                      <a:pt x="62209" y="80507"/>
                      <a:pt x="62498" y="80857"/>
                    </a:cubicBezTo>
                    <a:cubicBezTo>
                      <a:pt x="62666" y="81070"/>
                      <a:pt x="62864" y="81299"/>
                      <a:pt x="63077" y="81528"/>
                    </a:cubicBezTo>
                    <a:lnTo>
                      <a:pt x="42813" y="101776"/>
                    </a:lnTo>
                    <a:cubicBezTo>
                      <a:pt x="42631" y="101959"/>
                      <a:pt x="42631" y="102248"/>
                      <a:pt x="42813" y="102431"/>
                    </a:cubicBezTo>
                    <a:cubicBezTo>
                      <a:pt x="42905" y="102523"/>
                      <a:pt x="43027" y="102568"/>
                      <a:pt x="43149" y="102568"/>
                    </a:cubicBezTo>
                    <a:cubicBezTo>
                      <a:pt x="43270" y="102568"/>
                      <a:pt x="43377" y="102523"/>
                      <a:pt x="43468" y="102431"/>
                    </a:cubicBezTo>
                    <a:lnTo>
                      <a:pt x="63732" y="82183"/>
                    </a:lnTo>
                    <a:cubicBezTo>
                      <a:pt x="64007" y="82442"/>
                      <a:pt x="64266" y="82655"/>
                      <a:pt x="64509" y="82868"/>
                    </a:cubicBezTo>
                    <a:cubicBezTo>
                      <a:pt x="64829" y="83112"/>
                      <a:pt x="65180" y="83356"/>
                      <a:pt x="65561" y="83615"/>
                    </a:cubicBezTo>
                    <a:cubicBezTo>
                      <a:pt x="60137" y="92604"/>
                      <a:pt x="52138" y="104854"/>
                      <a:pt x="44093" y="113782"/>
                    </a:cubicBezTo>
                    <a:cubicBezTo>
                      <a:pt x="37420" y="121217"/>
                      <a:pt x="31904" y="125041"/>
                      <a:pt x="27699" y="125148"/>
                    </a:cubicBezTo>
                    <a:cubicBezTo>
                      <a:pt x="27639" y="125150"/>
                      <a:pt x="27579" y="125150"/>
                      <a:pt x="27520" y="125150"/>
                    </a:cubicBezTo>
                    <a:cubicBezTo>
                      <a:pt x="25829" y="125150"/>
                      <a:pt x="24378" y="124524"/>
                      <a:pt x="23098" y="123244"/>
                    </a:cubicBezTo>
                    <a:lnTo>
                      <a:pt x="23083" y="123228"/>
                    </a:lnTo>
                    <a:lnTo>
                      <a:pt x="22092" y="122284"/>
                    </a:lnTo>
                    <a:cubicBezTo>
                      <a:pt x="20767" y="120943"/>
                      <a:pt x="20142" y="119435"/>
                      <a:pt x="20188" y="117667"/>
                    </a:cubicBezTo>
                    <a:cubicBezTo>
                      <a:pt x="20310" y="113447"/>
                      <a:pt x="24134" y="107931"/>
                      <a:pt x="31569" y="101258"/>
                    </a:cubicBezTo>
                    <a:cubicBezTo>
                      <a:pt x="40482" y="93229"/>
                      <a:pt x="52732" y="85230"/>
                      <a:pt x="61721" y="79791"/>
                    </a:cubicBezTo>
                    <a:close/>
                    <a:moveTo>
                      <a:pt x="83554" y="79745"/>
                    </a:moveTo>
                    <a:cubicBezTo>
                      <a:pt x="92589" y="85215"/>
                      <a:pt x="104885" y="93244"/>
                      <a:pt x="113767" y="101258"/>
                    </a:cubicBezTo>
                    <a:cubicBezTo>
                      <a:pt x="121202" y="107931"/>
                      <a:pt x="125026" y="113447"/>
                      <a:pt x="125133" y="117652"/>
                    </a:cubicBezTo>
                    <a:cubicBezTo>
                      <a:pt x="125194" y="119450"/>
                      <a:pt x="124569" y="120958"/>
                      <a:pt x="123244" y="122284"/>
                    </a:cubicBezTo>
                    <a:lnTo>
                      <a:pt x="122269" y="123244"/>
                    </a:lnTo>
                    <a:cubicBezTo>
                      <a:pt x="120988" y="124524"/>
                      <a:pt x="119537" y="125150"/>
                      <a:pt x="117833" y="125150"/>
                    </a:cubicBezTo>
                    <a:cubicBezTo>
                      <a:pt x="117773" y="125150"/>
                      <a:pt x="117713" y="125150"/>
                      <a:pt x="117652" y="125148"/>
                    </a:cubicBezTo>
                    <a:cubicBezTo>
                      <a:pt x="113447" y="125041"/>
                      <a:pt x="107932" y="121217"/>
                      <a:pt x="101243" y="113782"/>
                    </a:cubicBezTo>
                    <a:lnTo>
                      <a:pt x="101243" y="113767"/>
                    </a:lnTo>
                    <a:cubicBezTo>
                      <a:pt x="93214" y="104869"/>
                      <a:pt x="85184" y="92589"/>
                      <a:pt x="79730" y="83569"/>
                    </a:cubicBezTo>
                    <a:cubicBezTo>
                      <a:pt x="80080" y="83341"/>
                      <a:pt x="80431" y="83082"/>
                      <a:pt x="80781" y="82807"/>
                    </a:cubicBezTo>
                    <a:cubicBezTo>
                      <a:pt x="81040" y="82609"/>
                      <a:pt x="81299" y="82396"/>
                      <a:pt x="81543" y="82152"/>
                    </a:cubicBezTo>
                    <a:lnTo>
                      <a:pt x="101837" y="102431"/>
                    </a:lnTo>
                    <a:cubicBezTo>
                      <a:pt x="101929" y="102523"/>
                      <a:pt x="102035" y="102568"/>
                      <a:pt x="102157" y="102568"/>
                    </a:cubicBezTo>
                    <a:cubicBezTo>
                      <a:pt x="102279" y="102568"/>
                      <a:pt x="102401" y="102523"/>
                      <a:pt x="102493" y="102431"/>
                    </a:cubicBezTo>
                    <a:cubicBezTo>
                      <a:pt x="102660" y="102248"/>
                      <a:pt x="102660" y="101959"/>
                      <a:pt x="102493" y="101776"/>
                    </a:cubicBezTo>
                    <a:lnTo>
                      <a:pt x="82183" y="81497"/>
                    </a:lnTo>
                    <a:cubicBezTo>
                      <a:pt x="82381" y="81284"/>
                      <a:pt x="82579" y="81055"/>
                      <a:pt x="82777" y="80796"/>
                    </a:cubicBezTo>
                    <a:cubicBezTo>
                      <a:pt x="83067" y="80446"/>
                      <a:pt x="83326" y="80095"/>
                      <a:pt x="83554" y="79745"/>
                    </a:cubicBezTo>
                    <a:close/>
                    <a:moveTo>
                      <a:pt x="78100" y="84468"/>
                    </a:moveTo>
                    <a:cubicBezTo>
                      <a:pt x="83585" y="93533"/>
                      <a:pt x="91660" y="105890"/>
                      <a:pt x="99781" y="114909"/>
                    </a:cubicBezTo>
                    <a:cubicBezTo>
                      <a:pt x="104031" y="123899"/>
                      <a:pt x="105433" y="130420"/>
                      <a:pt x="103925" y="134320"/>
                    </a:cubicBezTo>
                    <a:cubicBezTo>
                      <a:pt x="103300" y="135981"/>
                      <a:pt x="102142" y="137139"/>
                      <a:pt x="100405" y="137855"/>
                    </a:cubicBezTo>
                    <a:lnTo>
                      <a:pt x="99141" y="138373"/>
                    </a:lnTo>
                    <a:cubicBezTo>
                      <a:pt x="98277" y="138729"/>
                      <a:pt x="97439" y="138908"/>
                      <a:pt x="96615" y="138908"/>
                    </a:cubicBezTo>
                    <a:cubicBezTo>
                      <a:pt x="95782" y="138908"/>
                      <a:pt x="94963" y="138725"/>
                      <a:pt x="94143" y="138358"/>
                    </a:cubicBezTo>
                    <a:cubicBezTo>
                      <a:pt x="90334" y="136666"/>
                      <a:pt x="86708" y="131090"/>
                      <a:pt x="83387" y="121796"/>
                    </a:cubicBezTo>
                    <a:cubicBezTo>
                      <a:pt x="82747" y="109668"/>
                      <a:pt x="79684" y="95179"/>
                      <a:pt x="77155" y="84864"/>
                    </a:cubicBezTo>
                    <a:cubicBezTo>
                      <a:pt x="77475" y="84742"/>
                      <a:pt x="77795" y="84605"/>
                      <a:pt x="78100" y="84468"/>
                    </a:cubicBezTo>
                    <a:close/>
                    <a:moveTo>
                      <a:pt x="67191" y="84499"/>
                    </a:moveTo>
                    <a:cubicBezTo>
                      <a:pt x="67511" y="84636"/>
                      <a:pt x="67846" y="84773"/>
                      <a:pt x="68196" y="84895"/>
                    </a:cubicBezTo>
                    <a:cubicBezTo>
                      <a:pt x="66079" y="93412"/>
                      <a:pt x="62666" y="108724"/>
                      <a:pt x="61980" y="121674"/>
                    </a:cubicBezTo>
                    <a:cubicBezTo>
                      <a:pt x="58643" y="131060"/>
                      <a:pt x="55002" y="136666"/>
                      <a:pt x="51193" y="138373"/>
                    </a:cubicBezTo>
                    <a:cubicBezTo>
                      <a:pt x="50378" y="138731"/>
                      <a:pt x="49563" y="138910"/>
                      <a:pt x="48734" y="138910"/>
                    </a:cubicBezTo>
                    <a:cubicBezTo>
                      <a:pt x="47906" y="138910"/>
                      <a:pt x="47064" y="138731"/>
                      <a:pt x="46196" y="138373"/>
                    </a:cubicBezTo>
                    <a:lnTo>
                      <a:pt x="44916" y="137855"/>
                    </a:lnTo>
                    <a:cubicBezTo>
                      <a:pt x="43179" y="137139"/>
                      <a:pt x="42036" y="135981"/>
                      <a:pt x="41396" y="134320"/>
                    </a:cubicBezTo>
                    <a:cubicBezTo>
                      <a:pt x="39903" y="130420"/>
                      <a:pt x="41305" y="123899"/>
                      <a:pt x="45571" y="114909"/>
                    </a:cubicBezTo>
                    <a:cubicBezTo>
                      <a:pt x="53707" y="105859"/>
                      <a:pt x="61736" y="93533"/>
                      <a:pt x="67191" y="84499"/>
                    </a:cubicBezTo>
                    <a:close/>
                    <a:moveTo>
                      <a:pt x="75373" y="85382"/>
                    </a:moveTo>
                    <a:cubicBezTo>
                      <a:pt x="77886" y="95636"/>
                      <a:pt x="80903" y="110003"/>
                      <a:pt x="81528" y="121964"/>
                    </a:cubicBezTo>
                    <a:lnTo>
                      <a:pt x="81528" y="121979"/>
                    </a:lnTo>
                    <a:cubicBezTo>
                      <a:pt x="81528" y="121994"/>
                      <a:pt x="81528" y="122009"/>
                      <a:pt x="81543" y="122025"/>
                    </a:cubicBezTo>
                    <a:cubicBezTo>
                      <a:pt x="82061" y="131974"/>
                      <a:pt x="80857" y="138556"/>
                      <a:pt x="77963" y="141603"/>
                    </a:cubicBezTo>
                    <a:cubicBezTo>
                      <a:pt x="76744" y="142898"/>
                      <a:pt x="75235" y="143523"/>
                      <a:pt x="73361" y="143523"/>
                    </a:cubicBezTo>
                    <a:lnTo>
                      <a:pt x="71975" y="143523"/>
                    </a:lnTo>
                    <a:cubicBezTo>
                      <a:pt x="70101" y="143523"/>
                      <a:pt x="68593" y="142898"/>
                      <a:pt x="67374" y="141603"/>
                    </a:cubicBezTo>
                    <a:cubicBezTo>
                      <a:pt x="64479" y="138540"/>
                      <a:pt x="63275" y="131913"/>
                      <a:pt x="63824" y="121918"/>
                    </a:cubicBezTo>
                    <a:lnTo>
                      <a:pt x="63824" y="121903"/>
                    </a:lnTo>
                    <a:cubicBezTo>
                      <a:pt x="64479" y="109105"/>
                      <a:pt x="67861" y="93899"/>
                      <a:pt x="69979" y="85413"/>
                    </a:cubicBezTo>
                    <a:cubicBezTo>
                      <a:pt x="70390" y="85504"/>
                      <a:pt x="70802" y="85565"/>
                      <a:pt x="71244" y="85626"/>
                    </a:cubicBezTo>
                    <a:lnTo>
                      <a:pt x="71289" y="85626"/>
                    </a:lnTo>
                    <a:cubicBezTo>
                      <a:pt x="71579" y="85641"/>
                      <a:pt x="71853" y="85657"/>
                      <a:pt x="72143" y="85672"/>
                    </a:cubicBezTo>
                    <a:lnTo>
                      <a:pt x="72143" y="114361"/>
                    </a:lnTo>
                    <a:cubicBezTo>
                      <a:pt x="72143" y="114620"/>
                      <a:pt x="72356" y="114818"/>
                      <a:pt x="72615" y="114818"/>
                    </a:cubicBezTo>
                    <a:cubicBezTo>
                      <a:pt x="72874" y="114818"/>
                      <a:pt x="73072" y="114620"/>
                      <a:pt x="73072" y="114361"/>
                    </a:cubicBezTo>
                    <a:lnTo>
                      <a:pt x="73072" y="85672"/>
                    </a:lnTo>
                    <a:cubicBezTo>
                      <a:pt x="73392" y="85657"/>
                      <a:pt x="73712" y="85626"/>
                      <a:pt x="74077" y="85596"/>
                    </a:cubicBezTo>
                    <a:cubicBezTo>
                      <a:pt x="74519" y="85550"/>
                      <a:pt x="74961" y="85474"/>
                      <a:pt x="75373" y="85382"/>
                    </a:cubicBezTo>
                    <a:close/>
                    <a:moveTo>
                      <a:pt x="71990" y="0"/>
                    </a:moveTo>
                    <a:cubicBezTo>
                      <a:pt x="69613" y="0"/>
                      <a:pt x="67602" y="838"/>
                      <a:pt x="66033" y="2499"/>
                    </a:cubicBezTo>
                    <a:cubicBezTo>
                      <a:pt x="63367" y="5318"/>
                      <a:pt x="61965" y="10604"/>
                      <a:pt x="61858" y="18238"/>
                    </a:cubicBezTo>
                    <a:cubicBezTo>
                      <a:pt x="58811" y="11153"/>
                      <a:pt x="55551" y="6887"/>
                      <a:pt x="51940" y="5287"/>
                    </a:cubicBezTo>
                    <a:cubicBezTo>
                      <a:pt x="50892" y="4820"/>
                      <a:pt x="49825" y="4588"/>
                      <a:pt x="48742" y="4588"/>
                    </a:cubicBezTo>
                    <a:cubicBezTo>
                      <a:pt x="47668" y="4588"/>
                      <a:pt x="46580" y="4817"/>
                      <a:pt x="45480" y="5272"/>
                    </a:cubicBezTo>
                    <a:lnTo>
                      <a:pt x="44200" y="5820"/>
                    </a:lnTo>
                    <a:cubicBezTo>
                      <a:pt x="42021" y="6719"/>
                      <a:pt x="40497" y="8258"/>
                      <a:pt x="39675" y="10376"/>
                    </a:cubicBezTo>
                    <a:cubicBezTo>
                      <a:pt x="38288" y="14002"/>
                      <a:pt x="39004" y="19411"/>
                      <a:pt x="41823" y="26495"/>
                    </a:cubicBezTo>
                    <a:cubicBezTo>
                      <a:pt x="36369" y="21178"/>
                      <a:pt x="31645" y="18436"/>
                      <a:pt x="27760" y="18344"/>
                    </a:cubicBezTo>
                    <a:cubicBezTo>
                      <a:pt x="27681" y="18342"/>
                      <a:pt x="27603" y="18341"/>
                      <a:pt x="27525" y="18341"/>
                    </a:cubicBezTo>
                    <a:cubicBezTo>
                      <a:pt x="25336" y="18341"/>
                      <a:pt x="23406" y="19164"/>
                      <a:pt x="21788" y="20797"/>
                    </a:cubicBezTo>
                    <a:lnTo>
                      <a:pt x="20782" y="21788"/>
                    </a:lnTo>
                    <a:cubicBezTo>
                      <a:pt x="19091" y="23479"/>
                      <a:pt x="18268" y="25490"/>
                      <a:pt x="18329" y="27775"/>
                    </a:cubicBezTo>
                    <a:cubicBezTo>
                      <a:pt x="18436" y="31660"/>
                      <a:pt x="21178" y="36368"/>
                      <a:pt x="26480" y="41823"/>
                    </a:cubicBezTo>
                    <a:cubicBezTo>
                      <a:pt x="21753" y="39938"/>
                      <a:pt x="17769" y="38993"/>
                      <a:pt x="14558" y="38993"/>
                    </a:cubicBezTo>
                    <a:cubicBezTo>
                      <a:pt x="12968" y="38993"/>
                      <a:pt x="11567" y="39225"/>
                      <a:pt x="10361" y="39690"/>
                    </a:cubicBezTo>
                    <a:cubicBezTo>
                      <a:pt x="8243" y="40497"/>
                      <a:pt x="6704" y="42021"/>
                      <a:pt x="5805" y="44215"/>
                    </a:cubicBezTo>
                    <a:lnTo>
                      <a:pt x="5257" y="45510"/>
                    </a:lnTo>
                    <a:cubicBezTo>
                      <a:pt x="4343" y="47689"/>
                      <a:pt x="4343" y="49867"/>
                      <a:pt x="5272" y="51939"/>
                    </a:cubicBezTo>
                    <a:cubicBezTo>
                      <a:pt x="6872" y="55550"/>
                      <a:pt x="11123" y="58811"/>
                      <a:pt x="18223" y="61858"/>
                    </a:cubicBezTo>
                    <a:cubicBezTo>
                      <a:pt x="10513" y="61949"/>
                      <a:pt x="5348" y="63336"/>
                      <a:pt x="2499" y="66048"/>
                    </a:cubicBezTo>
                    <a:cubicBezTo>
                      <a:pt x="838" y="67617"/>
                      <a:pt x="0" y="69613"/>
                      <a:pt x="0" y="72005"/>
                    </a:cubicBezTo>
                    <a:lnTo>
                      <a:pt x="0" y="73376"/>
                    </a:lnTo>
                    <a:cubicBezTo>
                      <a:pt x="0" y="75753"/>
                      <a:pt x="838" y="77764"/>
                      <a:pt x="2499" y="79334"/>
                    </a:cubicBezTo>
                    <a:cubicBezTo>
                      <a:pt x="5302" y="82000"/>
                      <a:pt x="10574" y="83402"/>
                      <a:pt x="18192" y="83508"/>
                    </a:cubicBezTo>
                    <a:cubicBezTo>
                      <a:pt x="11184" y="86540"/>
                      <a:pt x="6857" y="89862"/>
                      <a:pt x="5272" y="93412"/>
                    </a:cubicBezTo>
                    <a:cubicBezTo>
                      <a:pt x="4358" y="95484"/>
                      <a:pt x="4343" y="97647"/>
                      <a:pt x="5257" y="99856"/>
                    </a:cubicBezTo>
                    <a:lnTo>
                      <a:pt x="5805" y="101136"/>
                    </a:lnTo>
                    <a:cubicBezTo>
                      <a:pt x="6719" y="103345"/>
                      <a:pt x="8258" y="104869"/>
                      <a:pt x="10406" y="105692"/>
                    </a:cubicBezTo>
                    <a:cubicBezTo>
                      <a:pt x="11595" y="106149"/>
                      <a:pt x="12981" y="106377"/>
                      <a:pt x="14566" y="106377"/>
                    </a:cubicBezTo>
                    <a:cubicBezTo>
                      <a:pt x="17765" y="106377"/>
                      <a:pt x="21757" y="105433"/>
                      <a:pt x="26496" y="103543"/>
                    </a:cubicBezTo>
                    <a:lnTo>
                      <a:pt x="26496" y="103543"/>
                    </a:lnTo>
                    <a:cubicBezTo>
                      <a:pt x="21194" y="108998"/>
                      <a:pt x="18451" y="113721"/>
                      <a:pt x="18344" y="117606"/>
                    </a:cubicBezTo>
                    <a:cubicBezTo>
                      <a:pt x="18268" y="119892"/>
                      <a:pt x="19091" y="121903"/>
                      <a:pt x="20782" y="123594"/>
                    </a:cubicBezTo>
                    <a:lnTo>
                      <a:pt x="20797" y="123609"/>
                    </a:lnTo>
                    <a:lnTo>
                      <a:pt x="21788" y="124569"/>
                    </a:lnTo>
                    <a:cubicBezTo>
                      <a:pt x="23418" y="126184"/>
                      <a:pt x="25338" y="127007"/>
                      <a:pt x="27516" y="127007"/>
                    </a:cubicBezTo>
                    <a:lnTo>
                      <a:pt x="27745" y="127007"/>
                    </a:lnTo>
                    <a:cubicBezTo>
                      <a:pt x="31630" y="126900"/>
                      <a:pt x="36353" y="124158"/>
                      <a:pt x="41823" y="118840"/>
                    </a:cubicBezTo>
                    <a:lnTo>
                      <a:pt x="41823" y="118840"/>
                    </a:lnTo>
                    <a:cubicBezTo>
                      <a:pt x="38959" y="125986"/>
                      <a:pt x="38258" y="131303"/>
                      <a:pt x="39675" y="134990"/>
                    </a:cubicBezTo>
                    <a:cubicBezTo>
                      <a:pt x="40482" y="137108"/>
                      <a:pt x="42006" y="138647"/>
                      <a:pt x="44215" y="139576"/>
                    </a:cubicBezTo>
                    <a:lnTo>
                      <a:pt x="45495" y="140094"/>
                    </a:lnTo>
                    <a:cubicBezTo>
                      <a:pt x="46592" y="140536"/>
                      <a:pt x="47674" y="140765"/>
                      <a:pt x="48740" y="140765"/>
                    </a:cubicBezTo>
                    <a:cubicBezTo>
                      <a:pt x="49822" y="140765"/>
                      <a:pt x="50904" y="140536"/>
                      <a:pt x="51940" y="140064"/>
                    </a:cubicBezTo>
                    <a:cubicBezTo>
                      <a:pt x="55551" y="138464"/>
                      <a:pt x="58811" y="134213"/>
                      <a:pt x="61858" y="127129"/>
                    </a:cubicBezTo>
                    <a:cubicBezTo>
                      <a:pt x="61950" y="134762"/>
                      <a:pt x="63351" y="140049"/>
                      <a:pt x="66033" y="142883"/>
                    </a:cubicBezTo>
                    <a:cubicBezTo>
                      <a:pt x="67602" y="144543"/>
                      <a:pt x="69598" y="145381"/>
                      <a:pt x="71990" y="145381"/>
                    </a:cubicBezTo>
                    <a:lnTo>
                      <a:pt x="73361" y="145381"/>
                    </a:lnTo>
                    <a:cubicBezTo>
                      <a:pt x="75753" y="145381"/>
                      <a:pt x="77749" y="144543"/>
                      <a:pt x="79319" y="142883"/>
                    </a:cubicBezTo>
                    <a:cubicBezTo>
                      <a:pt x="82000" y="140064"/>
                      <a:pt x="83402" y="134792"/>
                      <a:pt x="83509" y="127159"/>
                    </a:cubicBezTo>
                    <a:cubicBezTo>
                      <a:pt x="86525" y="134152"/>
                      <a:pt x="89847" y="138479"/>
                      <a:pt x="93397" y="140064"/>
                    </a:cubicBezTo>
                    <a:cubicBezTo>
                      <a:pt x="94448" y="140536"/>
                      <a:pt x="95514" y="140765"/>
                      <a:pt x="96611" y="140765"/>
                    </a:cubicBezTo>
                    <a:cubicBezTo>
                      <a:pt x="97678" y="140765"/>
                      <a:pt x="98760" y="140536"/>
                      <a:pt x="99841" y="140094"/>
                    </a:cubicBezTo>
                    <a:lnTo>
                      <a:pt x="101121" y="139576"/>
                    </a:lnTo>
                    <a:cubicBezTo>
                      <a:pt x="103315" y="138662"/>
                      <a:pt x="104839" y="137108"/>
                      <a:pt x="105662" y="134990"/>
                    </a:cubicBezTo>
                    <a:cubicBezTo>
                      <a:pt x="107079" y="131303"/>
                      <a:pt x="106378" y="126001"/>
                      <a:pt x="103513" y="118840"/>
                    </a:cubicBezTo>
                    <a:lnTo>
                      <a:pt x="103513" y="118840"/>
                    </a:lnTo>
                    <a:cubicBezTo>
                      <a:pt x="108983" y="124158"/>
                      <a:pt x="113721" y="126915"/>
                      <a:pt x="117607" y="127007"/>
                    </a:cubicBezTo>
                    <a:lnTo>
                      <a:pt x="117835" y="127007"/>
                    </a:lnTo>
                    <a:cubicBezTo>
                      <a:pt x="120029" y="127007"/>
                      <a:pt x="121964" y="126184"/>
                      <a:pt x="123579" y="124569"/>
                    </a:cubicBezTo>
                    <a:lnTo>
                      <a:pt x="124554" y="123609"/>
                    </a:lnTo>
                    <a:cubicBezTo>
                      <a:pt x="126245" y="121918"/>
                      <a:pt x="127068" y="119907"/>
                      <a:pt x="127007" y="117621"/>
                    </a:cubicBezTo>
                    <a:cubicBezTo>
                      <a:pt x="126900" y="113721"/>
                      <a:pt x="124158" y="108998"/>
                      <a:pt x="118841" y="103543"/>
                    </a:cubicBezTo>
                    <a:lnTo>
                      <a:pt x="118841" y="103543"/>
                    </a:lnTo>
                    <a:cubicBezTo>
                      <a:pt x="123594" y="105448"/>
                      <a:pt x="127540" y="106393"/>
                      <a:pt x="130740" y="106393"/>
                    </a:cubicBezTo>
                    <a:cubicBezTo>
                      <a:pt x="132340" y="106393"/>
                      <a:pt x="133741" y="106149"/>
                      <a:pt x="134976" y="105676"/>
                    </a:cubicBezTo>
                    <a:cubicBezTo>
                      <a:pt x="137093" y="104869"/>
                      <a:pt x="138647" y="103330"/>
                      <a:pt x="139562" y="101136"/>
                    </a:cubicBezTo>
                    <a:lnTo>
                      <a:pt x="140080" y="99856"/>
                    </a:lnTo>
                    <a:cubicBezTo>
                      <a:pt x="140978" y="97662"/>
                      <a:pt x="140978" y="95484"/>
                      <a:pt x="140049" y="93412"/>
                    </a:cubicBezTo>
                    <a:cubicBezTo>
                      <a:pt x="138465" y="89862"/>
                      <a:pt x="134138" y="86540"/>
                      <a:pt x="127144" y="83523"/>
                    </a:cubicBezTo>
                    <a:cubicBezTo>
                      <a:pt x="134777" y="83402"/>
                      <a:pt x="140064" y="82000"/>
                      <a:pt x="142883" y="79334"/>
                    </a:cubicBezTo>
                    <a:cubicBezTo>
                      <a:pt x="144528" y="77764"/>
                      <a:pt x="145366" y="75768"/>
                      <a:pt x="145366" y="73392"/>
                    </a:cubicBezTo>
                    <a:lnTo>
                      <a:pt x="145366" y="72005"/>
                    </a:lnTo>
                    <a:cubicBezTo>
                      <a:pt x="145366" y="69613"/>
                      <a:pt x="144513" y="67602"/>
                      <a:pt x="142868" y="66033"/>
                    </a:cubicBezTo>
                    <a:cubicBezTo>
                      <a:pt x="140034" y="63351"/>
                      <a:pt x="134732" y="61965"/>
                      <a:pt x="127083" y="61858"/>
                    </a:cubicBezTo>
                    <a:cubicBezTo>
                      <a:pt x="134122" y="58826"/>
                      <a:pt x="138480" y="55505"/>
                      <a:pt x="140049" y="51939"/>
                    </a:cubicBezTo>
                    <a:cubicBezTo>
                      <a:pt x="140978" y="49867"/>
                      <a:pt x="140978" y="47704"/>
                      <a:pt x="140080" y="45510"/>
                    </a:cubicBezTo>
                    <a:lnTo>
                      <a:pt x="139546" y="44215"/>
                    </a:lnTo>
                    <a:cubicBezTo>
                      <a:pt x="138632" y="42021"/>
                      <a:pt x="137093" y="40482"/>
                      <a:pt x="134960" y="39675"/>
                    </a:cubicBezTo>
                    <a:cubicBezTo>
                      <a:pt x="133770" y="39220"/>
                      <a:pt x="132389" y="38993"/>
                      <a:pt x="130819" y="38993"/>
                    </a:cubicBezTo>
                    <a:cubicBezTo>
                      <a:pt x="127604" y="38993"/>
                      <a:pt x="123601" y="39944"/>
                      <a:pt x="118841" y="41838"/>
                    </a:cubicBezTo>
                    <a:cubicBezTo>
                      <a:pt x="124143" y="36384"/>
                      <a:pt x="126900" y="31660"/>
                      <a:pt x="127007" y="27760"/>
                    </a:cubicBezTo>
                    <a:cubicBezTo>
                      <a:pt x="127068" y="25490"/>
                      <a:pt x="126245" y="23464"/>
                      <a:pt x="124569" y="21788"/>
                    </a:cubicBezTo>
                    <a:lnTo>
                      <a:pt x="123579" y="20797"/>
                    </a:lnTo>
                    <a:cubicBezTo>
                      <a:pt x="121961" y="19164"/>
                      <a:pt x="120030" y="18341"/>
                      <a:pt x="117842" y="18341"/>
                    </a:cubicBezTo>
                    <a:cubicBezTo>
                      <a:pt x="117764" y="18341"/>
                      <a:pt x="117685" y="18342"/>
                      <a:pt x="117607" y="18344"/>
                    </a:cubicBezTo>
                    <a:cubicBezTo>
                      <a:pt x="113721" y="18451"/>
                      <a:pt x="108998" y="21193"/>
                      <a:pt x="103529" y="26511"/>
                    </a:cubicBezTo>
                    <a:cubicBezTo>
                      <a:pt x="106347" y="19441"/>
                      <a:pt x="107063" y="14048"/>
                      <a:pt x="105677" y="10406"/>
                    </a:cubicBezTo>
                    <a:cubicBezTo>
                      <a:pt x="104854" y="8273"/>
                      <a:pt x="103330" y="6734"/>
                      <a:pt x="101121" y="5820"/>
                    </a:cubicBezTo>
                    <a:lnTo>
                      <a:pt x="99841" y="5272"/>
                    </a:lnTo>
                    <a:cubicBezTo>
                      <a:pt x="98754" y="4819"/>
                      <a:pt x="97673" y="4594"/>
                      <a:pt x="96606" y="4594"/>
                    </a:cubicBezTo>
                    <a:cubicBezTo>
                      <a:pt x="95521" y="4594"/>
                      <a:pt x="94449" y="4826"/>
                      <a:pt x="93397" y="5287"/>
                    </a:cubicBezTo>
                    <a:cubicBezTo>
                      <a:pt x="89847" y="6872"/>
                      <a:pt x="86525" y="11199"/>
                      <a:pt x="83493" y="18192"/>
                    </a:cubicBezTo>
                    <a:cubicBezTo>
                      <a:pt x="83402" y="10589"/>
                      <a:pt x="82000" y="5318"/>
                      <a:pt x="79319" y="2499"/>
                    </a:cubicBezTo>
                    <a:cubicBezTo>
                      <a:pt x="77749" y="838"/>
                      <a:pt x="75753" y="0"/>
                      <a:pt x="733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2" name="Google Shape;4072;p30"/>
              <p:cNvSpPr/>
              <p:nvPr/>
            </p:nvSpPr>
            <p:spPr>
              <a:xfrm>
                <a:off x="2107463" y="2438649"/>
                <a:ext cx="11408" cy="11510"/>
              </a:xfrm>
              <a:custGeom>
                <a:avLst/>
                <a:gdLst/>
                <a:ahLst/>
                <a:cxnLst/>
                <a:rect l="l" t="t" r="r" b="b"/>
                <a:pathLst>
                  <a:path w="3338" h="3368" extrusionOk="0">
                    <a:moveTo>
                      <a:pt x="1676" y="930"/>
                    </a:moveTo>
                    <a:cubicBezTo>
                      <a:pt x="2073" y="930"/>
                      <a:pt x="2408" y="1265"/>
                      <a:pt x="2408" y="1676"/>
                    </a:cubicBezTo>
                    <a:cubicBezTo>
                      <a:pt x="2408" y="2088"/>
                      <a:pt x="2073" y="2423"/>
                      <a:pt x="1676" y="2423"/>
                    </a:cubicBezTo>
                    <a:cubicBezTo>
                      <a:pt x="1265" y="2423"/>
                      <a:pt x="930" y="2088"/>
                      <a:pt x="930" y="1676"/>
                    </a:cubicBezTo>
                    <a:cubicBezTo>
                      <a:pt x="930" y="1265"/>
                      <a:pt x="1265" y="930"/>
                      <a:pt x="1676" y="930"/>
                    </a:cubicBezTo>
                    <a:close/>
                    <a:moveTo>
                      <a:pt x="1676" y="0"/>
                    </a:moveTo>
                    <a:cubicBezTo>
                      <a:pt x="747" y="0"/>
                      <a:pt x="0" y="762"/>
                      <a:pt x="0" y="1676"/>
                    </a:cubicBezTo>
                    <a:cubicBezTo>
                      <a:pt x="0" y="2606"/>
                      <a:pt x="747" y="3368"/>
                      <a:pt x="1676" y="3368"/>
                    </a:cubicBezTo>
                    <a:cubicBezTo>
                      <a:pt x="2591" y="3368"/>
                      <a:pt x="3337" y="2606"/>
                      <a:pt x="3337" y="1676"/>
                    </a:cubicBezTo>
                    <a:cubicBezTo>
                      <a:pt x="3337" y="762"/>
                      <a:pt x="2591" y="0"/>
                      <a:pt x="16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3" name="Google Shape;4073;p30"/>
              <p:cNvSpPr/>
              <p:nvPr/>
            </p:nvSpPr>
            <p:spPr>
              <a:xfrm>
                <a:off x="2108607" y="2465203"/>
                <a:ext cx="17395" cy="17395"/>
              </a:xfrm>
              <a:custGeom>
                <a:avLst/>
                <a:gdLst/>
                <a:ahLst/>
                <a:cxnLst/>
                <a:rect l="l" t="t" r="r" b="b"/>
                <a:pathLst>
                  <a:path w="5090" h="5090" extrusionOk="0">
                    <a:moveTo>
                      <a:pt x="2545" y="930"/>
                    </a:moveTo>
                    <a:cubicBezTo>
                      <a:pt x="3429" y="930"/>
                      <a:pt x="4160" y="1662"/>
                      <a:pt x="4160" y="2545"/>
                    </a:cubicBezTo>
                    <a:cubicBezTo>
                      <a:pt x="4160" y="3429"/>
                      <a:pt x="3429" y="4160"/>
                      <a:pt x="2545" y="4160"/>
                    </a:cubicBezTo>
                    <a:cubicBezTo>
                      <a:pt x="1646" y="4160"/>
                      <a:pt x="915" y="3429"/>
                      <a:pt x="915" y="2545"/>
                    </a:cubicBezTo>
                    <a:cubicBezTo>
                      <a:pt x="915" y="1662"/>
                      <a:pt x="1646" y="930"/>
                      <a:pt x="2545" y="930"/>
                    </a:cubicBezTo>
                    <a:close/>
                    <a:moveTo>
                      <a:pt x="2545" y="1"/>
                    </a:moveTo>
                    <a:cubicBezTo>
                      <a:pt x="1143" y="1"/>
                      <a:pt x="1" y="1144"/>
                      <a:pt x="1" y="2545"/>
                    </a:cubicBezTo>
                    <a:cubicBezTo>
                      <a:pt x="1" y="3947"/>
                      <a:pt x="1143" y="5090"/>
                      <a:pt x="2545" y="5090"/>
                    </a:cubicBezTo>
                    <a:cubicBezTo>
                      <a:pt x="3947" y="5090"/>
                      <a:pt x="5089" y="3947"/>
                      <a:pt x="5089" y="2545"/>
                    </a:cubicBezTo>
                    <a:cubicBezTo>
                      <a:pt x="5089" y="1144"/>
                      <a:pt x="3947" y="1"/>
                      <a:pt x="2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4" name="Google Shape;4074;p30"/>
              <p:cNvSpPr/>
              <p:nvPr/>
            </p:nvSpPr>
            <p:spPr>
              <a:xfrm>
                <a:off x="2074764" y="2440888"/>
                <a:ext cx="26246" cy="26195"/>
              </a:xfrm>
              <a:custGeom>
                <a:avLst/>
                <a:gdLst/>
                <a:ahLst/>
                <a:cxnLst/>
                <a:rect l="l" t="t" r="r" b="b"/>
                <a:pathLst>
                  <a:path w="7680" h="7665" extrusionOk="0">
                    <a:moveTo>
                      <a:pt x="3840" y="930"/>
                    </a:moveTo>
                    <a:cubicBezTo>
                      <a:pt x="5440" y="930"/>
                      <a:pt x="6750" y="2225"/>
                      <a:pt x="6750" y="3825"/>
                    </a:cubicBezTo>
                    <a:cubicBezTo>
                      <a:pt x="6750" y="5440"/>
                      <a:pt x="5440" y="6735"/>
                      <a:pt x="3840" y="6735"/>
                    </a:cubicBezTo>
                    <a:cubicBezTo>
                      <a:pt x="2240" y="6735"/>
                      <a:pt x="930" y="5440"/>
                      <a:pt x="930" y="3825"/>
                    </a:cubicBezTo>
                    <a:cubicBezTo>
                      <a:pt x="930" y="2225"/>
                      <a:pt x="2240" y="930"/>
                      <a:pt x="3840" y="930"/>
                    </a:cubicBezTo>
                    <a:close/>
                    <a:moveTo>
                      <a:pt x="3840" y="1"/>
                    </a:moveTo>
                    <a:cubicBezTo>
                      <a:pt x="1722" y="1"/>
                      <a:pt x="0" y="1722"/>
                      <a:pt x="0" y="3825"/>
                    </a:cubicBezTo>
                    <a:cubicBezTo>
                      <a:pt x="0" y="5943"/>
                      <a:pt x="1722" y="7664"/>
                      <a:pt x="3840" y="7664"/>
                    </a:cubicBezTo>
                    <a:cubicBezTo>
                      <a:pt x="5958" y="7664"/>
                      <a:pt x="7679" y="5943"/>
                      <a:pt x="7679" y="3825"/>
                    </a:cubicBezTo>
                    <a:cubicBezTo>
                      <a:pt x="7679" y="1722"/>
                      <a:pt x="5958" y="1"/>
                      <a:pt x="38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60463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BBDC7-1B2B-4EB9-9936-26DB5317DAC6}" type="datetimeFigureOut">
              <a:rPr lang="ru-RU" smtClean="0"/>
              <a:pPr/>
              <a:t>15.01.2024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2CB6-E3DF-4FF3-A8D2-EC9A9FB7B0A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248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etamorphous"/>
              <a:buNone/>
              <a:defRPr sz="3500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60" r:id="rId3"/>
    <p:sldLayoutId id="2147483663" r:id="rId4"/>
    <p:sldLayoutId id="2147483680" r:id="rId5"/>
    <p:sldLayoutId id="2147483685" r:id="rId6"/>
    <p:sldLayoutId id="2147483686" r:id="rId7"/>
    <p:sldLayoutId id="2147483687" r:id="rId8"/>
    <p:sldLayoutId id="2147483688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2.png"/><Relationship Id="rId7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9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03945" y="77211"/>
            <a:ext cx="427412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Клинические признаки: </a:t>
            </a:r>
            <a:endParaRPr lang="ru-RU" sz="17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коло 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летков, 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дне улья - находят 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личинок, куколок и уродливых пчел. 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Расплод 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пестрый, разбросан по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соту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7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Погибшие 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личинки теряют блеск, изменяют форму, передний конец некоторых погибших личинок выдается из ячейки, часто расплод загнивает. </a:t>
            </a:r>
            <a:endParaRPr lang="ru-RU" sz="17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 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формирования куколки часто задерживается, либо останавливается, после чего пчелы вскрывают ячейки и удаляют пораженный расплод вместе с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клещем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постепенно семьи слабеют и 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погибают, на ячейках с печатным расплодом можно наблюдать круглые отверстия. </a:t>
            </a:r>
            <a:endParaRPr lang="ru-RU" sz="17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1" t="26571" r="40370" b="24426"/>
          <a:stretch/>
        </p:blipFill>
        <p:spPr>
          <a:xfrm>
            <a:off x="4846320" y="-22860"/>
            <a:ext cx="4343400" cy="5143500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5440680" y="2598420"/>
            <a:ext cx="304800" cy="31242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970222" y="2849880"/>
            <a:ext cx="304800" cy="31242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825874" y="3863340"/>
            <a:ext cx="786505" cy="84582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178001" y="3680460"/>
            <a:ext cx="537037" cy="52578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475220" y="2754630"/>
            <a:ext cx="525780" cy="46482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340831" y="2022008"/>
            <a:ext cx="548640" cy="59436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566362" y="1741170"/>
            <a:ext cx="571500" cy="54864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475220" y="548640"/>
            <a:ext cx="571500" cy="54864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564880" y="0"/>
            <a:ext cx="571500" cy="54864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305897" y="2731770"/>
            <a:ext cx="571500" cy="54864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063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286200" y="-2286198"/>
            <a:ext cx="4572396" cy="914479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9772" y="4677984"/>
            <a:ext cx="351410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Tropilaelaps</a:t>
            </a:r>
            <a:r>
              <a:rPr lang="en-US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spp.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расплоде май 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2023 </a:t>
            </a:r>
            <a:endParaRPr lang="ru-RU" sz="1500" b="1" dirty="0"/>
          </a:p>
        </p:txBody>
      </p:sp>
    </p:spTree>
    <p:extLst>
      <p:ext uri="{BB962C8B-B14F-4D97-AF65-F5344CB8AC3E}">
        <p14:creationId xmlns:p14="http://schemas.microsoft.com/office/powerpoint/2010/main" val="416708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344" y="4031672"/>
            <a:ext cx="8515877" cy="997527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C</a:t>
            </a:r>
            <a:r>
              <a:rPr lang="ru-RU" sz="2800" dirty="0" err="1"/>
              <a:t>тепень</a:t>
            </a:r>
            <a:r>
              <a:rPr lang="ru-RU" sz="2800" dirty="0"/>
              <a:t> инвазии расплода медоносных пчел</a:t>
            </a:r>
            <a:r>
              <a:rPr lang="en-US" sz="2800" dirty="0"/>
              <a:t> </a:t>
            </a:r>
            <a:r>
              <a:rPr lang="ru-RU" sz="2800" dirty="0" err="1" smtClean="0"/>
              <a:t>тропилелапсозом</a:t>
            </a:r>
            <a:r>
              <a:rPr lang="ru-RU" sz="2800" dirty="0" smtClean="0"/>
              <a:t> в течение года, </a:t>
            </a:r>
            <a:r>
              <a:rPr lang="ru-RU" sz="2800" dirty="0"/>
              <a:t>%)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8780965"/>
              </p:ext>
            </p:extLst>
          </p:nvPr>
        </p:nvGraphicFramePr>
        <p:xfrm>
          <a:off x="524741" y="415637"/>
          <a:ext cx="8058150" cy="3616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941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8018" t="18274" r="28018" b="24323"/>
          <a:stretch/>
        </p:blipFill>
        <p:spPr>
          <a:xfrm>
            <a:off x="3265269" y="1103486"/>
            <a:ext cx="1551232" cy="1519084"/>
          </a:xfrm>
          <a:prstGeom prst="flowChartConnector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8018" t="18274" r="28018" b="24323"/>
          <a:stretch/>
        </p:blipFill>
        <p:spPr>
          <a:xfrm>
            <a:off x="6038255" y="3403074"/>
            <a:ext cx="1332855" cy="1305233"/>
          </a:xfrm>
          <a:prstGeom prst="flowChartConnector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28018" t="18274" r="28018" b="24323"/>
          <a:stretch/>
        </p:blipFill>
        <p:spPr>
          <a:xfrm>
            <a:off x="3375798" y="3408641"/>
            <a:ext cx="1332855" cy="1305233"/>
          </a:xfrm>
          <a:prstGeom prst="flowChartConnector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28018" t="18274" r="28018" b="24323"/>
          <a:stretch/>
        </p:blipFill>
        <p:spPr>
          <a:xfrm>
            <a:off x="971991" y="3471721"/>
            <a:ext cx="1332855" cy="1305233"/>
          </a:xfrm>
          <a:prstGeom prst="flowChartConnector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73" b="92424" l="1163" r="9418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94545" y="1572056"/>
            <a:ext cx="965093" cy="7406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768" y="942534"/>
            <a:ext cx="2140527" cy="1638432"/>
          </a:xfrm>
          <a:prstGeom prst="rect">
            <a:avLst/>
          </a:prstGeom>
        </p:spPr>
      </p:pic>
      <p:sp>
        <p:nvSpPr>
          <p:cNvPr id="12" name="Google Shape;8954;p56"/>
          <p:cNvSpPr txBox="1">
            <a:spLocks/>
          </p:cNvSpPr>
          <p:nvPr/>
        </p:nvSpPr>
        <p:spPr>
          <a:xfrm>
            <a:off x="1978427" y="284198"/>
            <a:ext cx="3920100" cy="5786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1600" dirty="0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rPr>
              <a:t>Пораженные ячейки в среднем составили </a:t>
            </a:r>
            <a:r>
              <a:rPr lang="ru-RU" sz="1600" b="1" dirty="0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rPr>
              <a:t>45,5%</a:t>
            </a:r>
          </a:p>
        </p:txBody>
      </p:sp>
      <p:pic>
        <p:nvPicPr>
          <p:cNvPr id="13" name="chart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 rot="1626762">
            <a:off x="1310761" y="3418597"/>
            <a:ext cx="549370" cy="549528"/>
          </a:xfrm>
          <a:prstGeom prst="rect">
            <a:avLst/>
          </a:prstGeom>
        </p:spPr>
      </p:pic>
      <p:pic>
        <p:nvPicPr>
          <p:cNvPr id="14" name="Picture 8" descr="Под Тверью обнаружили опасного клеща Варроа Якобсони - МК Тверь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09" b="97573" l="2182" r="82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14" r="17862" b="7181"/>
          <a:stretch/>
        </p:blipFill>
        <p:spPr bwMode="auto">
          <a:xfrm rot="1960286">
            <a:off x="6484078" y="3542015"/>
            <a:ext cx="441208" cy="33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Под Тверью обнаружили опасного клеща Варроа Якобсони - МК Тверь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09" b="97573" l="2182" r="82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14" r="17862" b="7181"/>
          <a:stretch/>
        </p:blipFill>
        <p:spPr bwMode="auto">
          <a:xfrm rot="1960286">
            <a:off x="4118257" y="3617788"/>
            <a:ext cx="424907" cy="32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chart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 rot="1626762">
            <a:off x="3672203" y="3486102"/>
            <a:ext cx="564291" cy="549528"/>
          </a:xfrm>
          <a:prstGeom prst="rect">
            <a:avLst/>
          </a:prstGeom>
        </p:spPr>
      </p:pic>
      <p:sp>
        <p:nvSpPr>
          <p:cNvPr id="17" name="Google Shape;8954;p56"/>
          <p:cNvSpPr txBox="1">
            <a:spLocks/>
          </p:cNvSpPr>
          <p:nvPr/>
        </p:nvSpPr>
        <p:spPr>
          <a:xfrm>
            <a:off x="1108624" y="2948848"/>
            <a:ext cx="869803" cy="3747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b="1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rPr>
              <a:t>58,1%</a:t>
            </a:r>
            <a:endParaRPr lang="ru-RU" dirty="0"/>
          </a:p>
        </p:txBody>
      </p:sp>
      <p:sp>
        <p:nvSpPr>
          <p:cNvPr id="2" name="Блок-схема: узел 1"/>
          <p:cNvSpPr/>
          <p:nvPr/>
        </p:nvSpPr>
        <p:spPr>
          <a:xfrm>
            <a:off x="6643255" y="1399309"/>
            <a:ext cx="713509" cy="595745"/>
          </a:xfrm>
          <a:prstGeom prst="flowChartConnector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4819338" y="1706037"/>
            <a:ext cx="1823917" cy="17832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7" idx="4"/>
            <a:endCxn id="9" idx="0"/>
          </p:cNvCxnSpPr>
          <p:nvPr/>
        </p:nvCxnSpPr>
        <p:spPr>
          <a:xfrm>
            <a:off x="4040885" y="2622570"/>
            <a:ext cx="1341" cy="786071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2005036" y="2286008"/>
            <a:ext cx="1369423" cy="1304136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8" idx="0"/>
          </p:cNvCxnSpPr>
          <p:nvPr/>
        </p:nvCxnSpPr>
        <p:spPr>
          <a:xfrm>
            <a:off x="4719569" y="2220259"/>
            <a:ext cx="1985114" cy="1182815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Google Shape;8954;p56"/>
          <p:cNvSpPr txBox="1">
            <a:spLocks/>
          </p:cNvSpPr>
          <p:nvPr/>
        </p:nvSpPr>
        <p:spPr>
          <a:xfrm>
            <a:off x="3726565" y="4681714"/>
            <a:ext cx="869803" cy="3747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b="1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rPr>
              <a:t>17,7%</a:t>
            </a:r>
            <a:endParaRPr lang="ru-RU" dirty="0"/>
          </a:p>
        </p:txBody>
      </p:sp>
      <p:sp>
        <p:nvSpPr>
          <p:cNvPr id="43" name="Google Shape;8954;p56"/>
          <p:cNvSpPr txBox="1">
            <a:spLocks/>
          </p:cNvSpPr>
          <p:nvPr/>
        </p:nvSpPr>
        <p:spPr>
          <a:xfrm>
            <a:off x="6602995" y="3015605"/>
            <a:ext cx="869803" cy="3747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b="1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rPr>
              <a:t>24,4%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34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63138" y="145568"/>
            <a:ext cx="7560840" cy="510942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ctr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Пути заражения: изначально расплод, рои, пчелиные пакеты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572" y="2976265"/>
            <a:ext cx="2893429" cy="2167235"/>
          </a:xfrm>
          <a:prstGeom prst="rect">
            <a:avLst/>
          </a:prstGeom>
        </p:spPr>
      </p:pic>
      <p:pic>
        <p:nvPicPr>
          <p:cNvPr id="8" name="Picture 2" descr="Пакетное пчеловодство, как отрасль развития современного пчеловодства |  Практическое пчеловодств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45" y="632716"/>
            <a:ext cx="3716322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avatars.dzeninfra.ru/get-zen_doc/5241527/pub_635cc1108a7b17115296b8da_635cc1211bb54a78f36c655e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958" y="632716"/>
            <a:ext cx="2204379" cy="169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Правило „пятой рамки“. | ПАСЕКА НА РОЯХ | Дзен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4" r="12646"/>
          <a:stretch/>
        </p:blipFill>
        <p:spPr bwMode="auto">
          <a:xfrm>
            <a:off x="6624228" y="632716"/>
            <a:ext cx="2282414" cy="169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958" y="2879776"/>
            <a:ext cx="2716934" cy="203503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88054" y="3140035"/>
            <a:ext cx="348001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kern="1200" dirty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При поражении расплода </a:t>
            </a:r>
            <a:r>
              <a:rPr lang="ru-RU" sz="1700" kern="1200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от</a:t>
            </a:r>
          </a:p>
          <a:p>
            <a:pPr algn="ctr"/>
            <a:r>
              <a:rPr lang="ru-RU" sz="1700" u="sng" kern="1200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 </a:t>
            </a:r>
            <a:r>
              <a:rPr lang="ru-RU" sz="1700" u="sng" kern="1200" dirty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2 до 54%, </a:t>
            </a:r>
            <a:endParaRPr lang="ru-RU" sz="1700" u="sng" kern="1200" dirty="0" smtClean="0">
              <a:solidFill>
                <a:schemeClr val="dk1"/>
              </a:solidFill>
              <a:latin typeface="Metamorphous"/>
              <a:ea typeface="Metamorphous"/>
              <a:cs typeface="Metamorphous"/>
            </a:endParaRPr>
          </a:p>
          <a:p>
            <a:pPr algn="ctr"/>
            <a:r>
              <a:rPr lang="ru-RU" sz="1700" kern="1200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поражение </a:t>
            </a:r>
            <a:r>
              <a:rPr lang="ru-RU" sz="1700" kern="1200" dirty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взрослых пчел </a:t>
            </a:r>
            <a:endParaRPr lang="ru-RU" sz="1700" kern="1200" dirty="0" smtClean="0">
              <a:solidFill>
                <a:schemeClr val="dk1"/>
              </a:solidFill>
              <a:latin typeface="Metamorphous"/>
              <a:ea typeface="Metamorphous"/>
              <a:cs typeface="Metamorphous"/>
            </a:endParaRPr>
          </a:p>
          <a:p>
            <a:pPr algn="ctr"/>
            <a:r>
              <a:rPr lang="ru-RU" sz="1700" u="sng" kern="1200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0,5 </a:t>
            </a:r>
            <a:r>
              <a:rPr lang="ru-RU" sz="1700" u="sng" kern="1200" dirty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до 6,7 %.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01782" y="4276346"/>
            <a:ext cx="3699163" cy="53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Цит.: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J.Woyke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Survival 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prophylactic control </a:t>
            </a:r>
            <a:r>
              <a:rPr lang="en-US" sz="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Tropilaelaps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clareae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infesting </a:t>
            </a:r>
            <a:r>
              <a:rPr lang="en-US" sz="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Apis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mellifra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colonies in </a:t>
            </a:r>
            <a:r>
              <a:rPr lang="en-US" sz="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Afganistan</a:t>
            </a:r>
            <a:r>
              <a:rPr lang="en-US" sz="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Apidologie</a:t>
            </a:r>
            <a:r>
              <a:rPr lang="ru-RU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1984</a:t>
            </a:r>
            <a:r>
              <a:rPr lang="ru-RU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15(4)</a:t>
            </a:r>
            <a:r>
              <a:rPr lang="ru-RU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421-434 </a:t>
            </a:r>
            <a:r>
              <a:rPr lang="ru-RU" sz="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525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 txBox="1"/>
          <p:nvPr/>
        </p:nvSpPr>
        <p:spPr>
          <a:xfrm>
            <a:off x="1366881" y="1003978"/>
            <a:ext cx="3205125" cy="291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107000"/>
              </a:lnSpc>
              <a:buSzPts val="1200"/>
            </a:pPr>
            <a:endParaRPr sz="1350" dirty="0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5"/>
          <p:cNvSpPr/>
          <p:nvPr/>
        </p:nvSpPr>
        <p:spPr>
          <a:xfrm>
            <a:off x="2846200" y="30897"/>
            <a:ext cx="4799841" cy="352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8" tIns="37144" rIns="74288" bIns="37144" anchor="t" anchorCtr="0">
            <a:spAutoFit/>
          </a:bodyPr>
          <a:lstStyle/>
          <a:p>
            <a:pPr>
              <a:buSzPts val="2400"/>
            </a:pPr>
            <a:r>
              <a:rPr lang="ru-RU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ПРИМЕРЫ </a:t>
            </a:r>
            <a:endParaRPr sz="1050"/>
          </a:p>
        </p:txBody>
      </p:sp>
      <p:graphicFrame>
        <p:nvGraphicFramePr>
          <p:cNvPr id="21" name="Google Shape;136;p3"/>
          <p:cNvGraphicFramePr/>
          <p:nvPr>
            <p:extLst>
              <p:ext uri="{D42A27DB-BD31-4B8C-83A1-F6EECF244321}">
                <p14:modId xmlns:p14="http://schemas.microsoft.com/office/powerpoint/2010/main" val="2452921085"/>
              </p:ext>
            </p:extLst>
          </p:nvPr>
        </p:nvGraphicFramePr>
        <p:xfrm>
          <a:off x="0" y="30897"/>
          <a:ext cx="9091534" cy="511260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423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8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806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600" b="1" i="0" u="none" strike="noStrike" cap="none" dirty="0" smtClean="0">
                          <a:solidFill>
                            <a:schemeClr val="dk1"/>
                          </a:solidFill>
                          <a:latin typeface="Metamorphous"/>
                          <a:ea typeface="Metamorphous"/>
                          <a:cs typeface="Metamorphous"/>
                          <a:sym typeface="Metamorphous"/>
                        </a:rPr>
                        <a:t>Способ диагностики</a:t>
                      </a:r>
                      <a:endParaRPr sz="1600" b="1" i="0" u="none" strike="noStrike" cap="none" dirty="0">
                        <a:solidFill>
                          <a:schemeClr val="dk1"/>
                        </a:solidFill>
                        <a:latin typeface="Metamorphous"/>
                        <a:ea typeface="Metamorphous"/>
                        <a:cs typeface="Metamorphous"/>
                        <a:sym typeface="Metamorphous"/>
                      </a:endParaRPr>
                    </a:p>
                  </a:txBody>
                  <a:tcPr marL="68588" marR="68588" marT="34294" marB="34294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600" b="1" i="0" u="none" strike="noStrike" cap="none" dirty="0">
                          <a:solidFill>
                            <a:schemeClr val="dk1"/>
                          </a:solidFill>
                          <a:latin typeface="Metamorphous"/>
                          <a:ea typeface="Metamorphous"/>
                          <a:cs typeface="Metamorphous"/>
                          <a:sym typeface="Arial"/>
                        </a:rPr>
                        <a:t>ДЕТАЛИ </a:t>
                      </a:r>
                      <a:r>
                        <a:rPr lang="ru-RU" sz="1600" b="1" i="0" u="none" strike="noStrike" cap="none" dirty="0" smtClean="0">
                          <a:solidFill>
                            <a:schemeClr val="dk1"/>
                          </a:solidFill>
                          <a:latin typeface="Metamorphous"/>
                          <a:ea typeface="Metamorphous"/>
                          <a:cs typeface="Metamorphous"/>
                          <a:sym typeface="Arial"/>
                        </a:rPr>
                        <a:t>+/-</a:t>
                      </a:r>
                      <a:endParaRPr sz="1600" b="1" i="0" u="none" strike="noStrike" cap="none" dirty="0">
                        <a:solidFill>
                          <a:schemeClr val="dk1"/>
                        </a:solidFill>
                        <a:latin typeface="Metamorphous"/>
                        <a:ea typeface="Metamorphous"/>
                        <a:cs typeface="Metamorphous"/>
                        <a:sym typeface="Arial"/>
                      </a:endParaRPr>
                    </a:p>
                  </a:txBody>
                  <a:tcPr marL="68588" marR="68588" marT="34294" marB="3429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8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Метод смывания:</a:t>
                      </a: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Спиртом (живых пчел)</a:t>
                      </a: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Мыльным раствором (погибших пчел)</a:t>
                      </a:r>
                      <a:endParaRPr sz="1400" b="1" i="0" u="none" strike="noStrike" cap="none" dirty="0">
                        <a:solidFill>
                          <a:srgbClr val="096327"/>
                        </a:solidFill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Достаточно достоверный для </a:t>
                      </a:r>
                      <a:r>
                        <a:rPr lang="ru-RU" sz="1400" b="1" i="0" u="none" strike="noStrike" cap="none" dirty="0" err="1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варроа</a:t>
                      </a: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/Пчелы погибают или используются только мертвые</a:t>
                      </a:r>
                      <a:r>
                        <a:rPr lang="ru-RU" sz="1400" b="1" i="0" u="none" strike="noStrike" cap="none" baseline="0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 пчелы, не совсем достоверный для </a:t>
                      </a:r>
                      <a:r>
                        <a:rPr lang="ru-RU" sz="1400" b="1" i="0" u="none" strike="noStrike" cap="none" baseline="0" dirty="0" err="1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тропилелапсоза</a:t>
                      </a:r>
                      <a:endParaRPr sz="1400" b="1" i="0" u="none" strike="noStrike" cap="none" dirty="0">
                        <a:solidFill>
                          <a:srgbClr val="096327"/>
                        </a:solidFill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28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400" b="1" dirty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Метод вскрытия расплода</a:t>
                      </a:r>
                      <a:endParaRPr sz="1400" u="none" strike="noStrike" cap="none" dirty="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Самый достоверный для </a:t>
                      </a:r>
                      <a:r>
                        <a:rPr lang="ru-RU" sz="1400" b="1" i="0" u="none" strike="noStrike" cap="none" dirty="0" err="1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варроа</a:t>
                      </a: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 и </a:t>
                      </a:r>
                      <a:r>
                        <a:rPr lang="ru-RU" sz="1400" b="1" i="0" u="none" strike="noStrike" cap="none" dirty="0" err="1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тропилелапсоза</a:t>
                      </a: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/Трудоемкий, погибает расплод</a:t>
                      </a:r>
                      <a:endParaRPr sz="1400" b="1" i="0" u="none" strike="noStrike" cap="none" dirty="0">
                        <a:solidFill>
                          <a:srgbClr val="096327"/>
                        </a:solidFill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75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400" b="1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Метод с использованием сахарной пудры</a:t>
                      </a:r>
                      <a:endParaRPr sz="1400" u="none" strike="noStrike" cap="none" dirty="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Можно</a:t>
                      </a:r>
                      <a:r>
                        <a:rPr lang="ru-RU" sz="1400" b="1" i="0" u="none" strike="noStrike" cap="none" baseline="0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 использовать живых пчел и они остаются живыми, достаточно достоверный для </a:t>
                      </a:r>
                      <a:r>
                        <a:rPr lang="ru-RU" sz="1400" b="1" i="0" u="none" strike="noStrike" cap="none" baseline="0" dirty="0" err="1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варроа</a:t>
                      </a:r>
                      <a:r>
                        <a:rPr lang="ru-RU" sz="1400" b="1" i="0" u="none" strike="noStrike" cap="none" baseline="0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/ Трудоемкий, желательно иметь  специальные устройства</a:t>
                      </a:r>
                      <a:endParaRPr lang="ru-RU" sz="1400" b="1" i="0" u="none" strike="noStrike" cap="none" dirty="0" smtClean="0">
                        <a:solidFill>
                          <a:srgbClr val="096327"/>
                        </a:solidFill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837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Метод естественной смертности клеща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Необходимо поместить</a:t>
                      </a:r>
                      <a:r>
                        <a:rPr lang="ru-RU" sz="1400" b="1" i="0" u="none" strike="noStrike" cap="none" baseline="0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 поддон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baseline="0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внизу улья, с липким веществом</a:t>
                      </a:r>
                      <a:endParaRPr sz="1400" u="none" strike="noStrike" cap="none" dirty="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Не</a:t>
                      </a:r>
                      <a:r>
                        <a:rPr lang="ru-RU" sz="1400" b="1" i="0" u="none" strike="noStrike" cap="none" baseline="0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 беспокоим пчел/ необходимо доп. оборудование, длительный период, не объективные данные</a:t>
                      </a:r>
                      <a:endParaRPr lang="ru-RU" sz="1400" b="1" i="0" u="none" strike="noStrike" cap="none" dirty="0" smtClean="0">
                        <a:solidFill>
                          <a:srgbClr val="096327"/>
                        </a:solidFill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332596191"/>
                  </a:ext>
                </a:extLst>
              </a:tr>
              <a:tr h="8128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Метод визуальной оценки пчел</a:t>
                      </a:r>
                      <a:endParaRPr sz="1400" b="1" i="0" u="none" strike="noStrike" cap="none" dirty="0">
                        <a:solidFill>
                          <a:srgbClr val="096327"/>
                        </a:solidFill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096327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Не требует специальных устройств, не повреждаем пчел/ обнаруживаем клеща при сильной степени инвазии</a:t>
                      </a:r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2888303521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0" b="98370" l="9910" r="9189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20387" y="2179165"/>
            <a:ext cx="418397" cy="6935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0414" y="3336427"/>
            <a:ext cx="1579945" cy="9792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5081" y="4372700"/>
            <a:ext cx="1265278" cy="7117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005" y="1175092"/>
            <a:ext cx="1177354" cy="82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72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06193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Особенности </a:t>
            </a:r>
            <a:r>
              <a:rPr lang="ru-RU" dirty="0" err="1" smtClean="0"/>
              <a:t>тропилелапсоза</a:t>
            </a:r>
            <a:r>
              <a:rPr lang="ru-RU" dirty="0" smtClean="0"/>
              <a:t> на которые следует обратить внимание при выборе способа профилактики и лечения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44560" y="2249444"/>
            <a:ext cx="79546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096327"/>
                </a:solidFill>
                <a:latin typeface="Calibri"/>
                <a:ea typeface="Calibri"/>
                <a:cs typeface="Calibri"/>
              </a:rPr>
              <a:t>При лечении и профилактике следует учитывать: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96327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1800" b="1" dirty="0" err="1" smtClean="0">
                <a:solidFill>
                  <a:srgbClr val="096327"/>
                </a:solidFill>
                <a:latin typeface="Calibri"/>
                <a:ea typeface="Calibri"/>
                <a:cs typeface="Calibri"/>
              </a:rPr>
              <a:t>Тропилелапсоз</a:t>
            </a:r>
            <a:r>
              <a:rPr lang="ru-RU" sz="1800" b="1" dirty="0" smtClean="0">
                <a:solidFill>
                  <a:srgbClr val="096327"/>
                </a:solidFill>
                <a:latin typeface="Calibri"/>
                <a:ea typeface="Calibri"/>
                <a:cs typeface="Calibri"/>
              </a:rPr>
              <a:t> больший период находится в печатном расплоде и препараты действующие не пролонгировано малоэффективны.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96327"/>
                </a:solidFill>
                <a:latin typeface="Calibri"/>
                <a:ea typeface="Calibri"/>
                <a:cs typeface="Calibri"/>
              </a:rPr>
              <a:t>Период </a:t>
            </a:r>
            <a:r>
              <a:rPr lang="ru-RU" sz="1800" b="1" dirty="0" err="1">
                <a:solidFill>
                  <a:srgbClr val="096327"/>
                </a:solidFill>
                <a:latin typeface="Calibri"/>
                <a:ea typeface="Calibri"/>
                <a:cs typeface="Calibri"/>
              </a:rPr>
              <a:t>форезии</a:t>
            </a:r>
            <a:r>
              <a:rPr lang="ru-RU" sz="1800" b="1" dirty="0">
                <a:solidFill>
                  <a:srgbClr val="096327"/>
                </a:solidFill>
                <a:latin typeface="Calibri"/>
                <a:ea typeface="Calibri"/>
                <a:cs typeface="Calibri"/>
              </a:rPr>
              <a:t> составляет 1-2 дня.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96327"/>
                </a:solidFill>
                <a:latin typeface="Calibri"/>
                <a:ea typeface="Calibri"/>
                <a:cs typeface="Calibri"/>
              </a:rPr>
              <a:t>Выживаемость клещей </a:t>
            </a:r>
            <a:r>
              <a:rPr lang="ru-RU" sz="1800" b="1" dirty="0" err="1">
                <a:solidFill>
                  <a:srgbClr val="096327"/>
                </a:solidFill>
                <a:latin typeface="Calibri"/>
                <a:ea typeface="Calibri"/>
                <a:cs typeface="Calibri"/>
              </a:rPr>
              <a:t>tropilelaps</a:t>
            </a:r>
            <a:r>
              <a:rPr lang="ru-RU" sz="1800" b="1" dirty="0">
                <a:solidFill>
                  <a:srgbClr val="096327"/>
                </a:solidFill>
                <a:latin typeface="Calibri"/>
                <a:ea typeface="Calibri"/>
                <a:cs typeface="Calibri"/>
              </a:rPr>
              <a:t> на взрослых пчелах составляет около </a:t>
            </a:r>
            <a:r>
              <a:rPr lang="ru-RU" sz="1800" b="1" dirty="0" smtClean="0">
                <a:solidFill>
                  <a:srgbClr val="096327"/>
                </a:solidFill>
                <a:latin typeface="Calibri"/>
                <a:ea typeface="Calibri"/>
                <a:cs typeface="Calibri"/>
              </a:rPr>
              <a:t>2- 10  суток по- разным источникам.</a:t>
            </a:r>
            <a:endParaRPr lang="ru-RU" sz="1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b="1" dirty="0" err="1" smtClean="0">
                <a:solidFill>
                  <a:srgbClr val="096327"/>
                </a:solidFill>
                <a:latin typeface="Calibri"/>
                <a:cs typeface="Calibri"/>
              </a:rPr>
              <a:t>Тропилелапсоз</a:t>
            </a:r>
            <a:r>
              <a:rPr lang="ru-RU" sz="1800" b="1" dirty="0" smtClean="0">
                <a:solidFill>
                  <a:srgbClr val="096327"/>
                </a:solidFill>
                <a:latin typeface="Calibri"/>
                <a:cs typeface="Calibri"/>
              </a:rPr>
              <a:t> исчезает на определенный период в разные сроки в разных странах. В РФ с февраля по апрель.</a:t>
            </a:r>
            <a:endParaRPr lang="ru-RU" sz="195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726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651" y="1132532"/>
            <a:ext cx="1953933" cy="19539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101" y="3154262"/>
            <a:ext cx="2408889" cy="18245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911" y="2814055"/>
            <a:ext cx="1623556" cy="21647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69808" y="1320635"/>
            <a:ext cx="3773669" cy="1217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63" b="1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Искусственная регуляция размножения пчел, через изоляцию пчелиной матки, с учетом местных условий и сроков получения продукции и наращивания силы к зимовке.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3224" y="3608678"/>
            <a:ext cx="2852192" cy="992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63" b="1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Удаление печатного расплода, пораженного </a:t>
            </a:r>
            <a:r>
              <a:rPr lang="ru-RU" sz="1463" b="1" dirty="0" err="1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клещем</a:t>
            </a:r>
            <a:r>
              <a:rPr lang="ru-RU" sz="1463" b="1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дает высокий эффект в дальнейшем развитии пчелиной семьи.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593224" y="695562"/>
            <a:ext cx="7886700" cy="570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Зоотехнические методы. Ограничение расплода в пчелиных семьях.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82648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647" y="1904621"/>
            <a:ext cx="1761066" cy="1422062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101820" y="1282212"/>
            <a:ext cx="1803728" cy="542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63" dirty="0">
                <a:solidFill>
                  <a:srgbClr val="0000FF"/>
                </a:solidFill>
                <a:latin typeface="Arial Black" pitchFamily="34" charset="0"/>
              </a:rPr>
              <a:t>Муравьиная кислота</a:t>
            </a:r>
            <a:endParaRPr lang="ru-RU" sz="1463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85143" y="993769"/>
            <a:ext cx="3456384" cy="2379471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4262922" y="3527532"/>
            <a:ext cx="4739027" cy="76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63" dirty="0">
                <a:solidFill>
                  <a:srgbClr val="FF0000"/>
                </a:solidFill>
                <a:latin typeface="Arial Black" pitchFamily="34" charset="0"/>
              </a:rPr>
              <a:t>Важно! Муравьиная кислота испаряется вниз, поэтому используем только сверху рамок!</a:t>
            </a:r>
            <a:endParaRPr lang="ru-RU" sz="1463" dirty="0">
              <a:solidFill>
                <a:srgbClr val="FF00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6632435" y="1919670"/>
            <a:ext cx="216024" cy="5940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2" name="Стрелка вниз 31"/>
          <p:cNvSpPr/>
          <p:nvPr/>
        </p:nvSpPr>
        <p:spPr>
          <a:xfrm>
            <a:off x="5901909" y="1919670"/>
            <a:ext cx="216024" cy="5940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8214" y="268659"/>
            <a:ext cx="7886700" cy="57081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Использование муравьиной кислоты 85-%.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2140" y="3326683"/>
            <a:ext cx="4000782" cy="992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63" dirty="0" smtClean="0">
                <a:solidFill>
                  <a:srgbClr val="0000FF"/>
                </a:solidFill>
                <a:latin typeface="Arial Black" pitchFamily="34" charset="0"/>
              </a:rPr>
              <a:t> </a:t>
            </a:r>
            <a:r>
              <a:rPr lang="ru-RU" sz="1463" dirty="0">
                <a:solidFill>
                  <a:srgbClr val="0000FF"/>
                </a:solidFill>
                <a:latin typeface="Arial Black" pitchFamily="34" charset="0"/>
              </a:rPr>
              <a:t>5 г в течение суток,</a:t>
            </a:r>
          </a:p>
          <a:p>
            <a:pPr algn="ctr"/>
            <a:r>
              <a:rPr lang="ru-RU" sz="1463" dirty="0">
                <a:solidFill>
                  <a:srgbClr val="0000FF"/>
                </a:solidFill>
                <a:latin typeface="Arial Black" pitchFamily="34" charset="0"/>
              </a:rPr>
              <a:t>н</a:t>
            </a:r>
            <a:r>
              <a:rPr lang="ru-RU" sz="1463" dirty="0" smtClean="0">
                <a:solidFill>
                  <a:srgbClr val="0000FF"/>
                </a:solidFill>
                <a:latin typeface="Arial Black" pitchFamily="34" charset="0"/>
              </a:rPr>
              <a:t>а </a:t>
            </a:r>
            <a:r>
              <a:rPr lang="ru-RU" sz="1463" dirty="0">
                <a:solidFill>
                  <a:srgbClr val="0000FF"/>
                </a:solidFill>
                <a:latin typeface="Arial Black" pitchFamily="34" charset="0"/>
              </a:rPr>
              <a:t>одну семью в течение 3 </a:t>
            </a:r>
            <a:r>
              <a:rPr lang="ru-RU" sz="1463" dirty="0" smtClean="0">
                <a:solidFill>
                  <a:srgbClr val="0000FF"/>
                </a:solidFill>
                <a:latin typeface="Arial Black" pitchFamily="34" charset="0"/>
              </a:rPr>
              <a:t>дней, всего за один цикл  30 г на полноценную пчелиную семью.</a:t>
            </a:r>
            <a:endParaRPr lang="ru-RU" sz="1463" dirty="0">
              <a:solidFill>
                <a:srgbClr val="0000FF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7831" y="4295243"/>
            <a:ext cx="7742042" cy="542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63" dirty="0" smtClean="0">
                <a:solidFill>
                  <a:srgbClr val="FF0000"/>
                </a:solidFill>
                <a:latin typeface="Arial Black" pitchFamily="34" charset="0"/>
              </a:rPr>
              <a:t>При высокой дневной температуре, </a:t>
            </a:r>
            <a:r>
              <a:rPr lang="ru-RU" sz="1463" dirty="0" err="1" smtClean="0">
                <a:solidFill>
                  <a:srgbClr val="FF0000"/>
                </a:solidFill>
                <a:latin typeface="Arial Black" pitchFamily="34" charset="0"/>
              </a:rPr>
              <a:t>муравиную</a:t>
            </a:r>
            <a:r>
              <a:rPr lang="ru-RU" sz="1463" dirty="0" smtClean="0">
                <a:solidFill>
                  <a:srgbClr val="FF0000"/>
                </a:solidFill>
                <a:latin typeface="Arial Black" pitchFamily="34" charset="0"/>
              </a:rPr>
              <a:t> кислоту размещают в пчелиные семьи  ближе к вечеру.</a:t>
            </a:r>
            <a:endParaRPr lang="ru-RU" sz="1463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06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 </a:t>
            </a:r>
            <a:r>
              <a:rPr lang="en-US" sz="1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sheng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ZHANG </a:t>
            </a:r>
            <a:r>
              <a:rPr lang="en-US" sz="1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Zu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yun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 </a:t>
            </a:r>
            <a:r>
              <a:rPr lang="en-US" sz="1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Huan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xian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ZHAO Hong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ZHANG </a:t>
            </a:r>
            <a:r>
              <a:rPr lang="en-US" sz="1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Xue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wen </a:t>
            </a:r>
            <a:r>
              <a:rPr lang="ru-RU" sz="1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Control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Effect</a:t>
            </a: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Sublimed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Sulfur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Paired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Acaricide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Bee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Mites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Agricultural </a:t>
            </a:r>
            <a:r>
              <a:rPr lang="en-US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Scienc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&amp;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Technology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2011, 12(2), 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pp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.241-243.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28651" y="1392162"/>
            <a:ext cx="7460673" cy="1742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мл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амитраза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ублимированной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серы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смешивается  1000 мл 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воды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данная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смесь представляла липкое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вещество,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которое наносят на запечатанный расплод с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обеих сторон,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применение данной смеси  способствовало сокращению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клеща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тропилелапсоза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87,56 особей /500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ячеек до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5,11/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/500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ячеек.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сравнению с контрольной группой количество  клеща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семьях,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обработанной смесью составило  7,5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особей/500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ячеек, а в контрольной группе 74,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17/500 ячеек,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(P≤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0,01).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25783" t="44926" r="29834" b="42987"/>
          <a:stretch/>
        </p:blipFill>
        <p:spPr bwMode="auto">
          <a:xfrm>
            <a:off x="628651" y="3206180"/>
            <a:ext cx="7227238" cy="16980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7497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0704" y="3588245"/>
            <a:ext cx="6912768" cy="110358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 smtClean="0">
                <a:latin typeface="+mn-lt"/>
              </a:rPr>
              <a:t>Брандорф</a:t>
            </a:r>
            <a:r>
              <a:rPr lang="ru-RU" sz="2400" b="1" dirty="0" smtClean="0">
                <a:latin typeface="+mn-lt"/>
              </a:rPr>
              <a:t> Анна Зиновьевна</a:t>
            </a:r>
            <a:br>
              <a:rPr lang="ru-RU" sz="2400" b="1" dirty="0" smtClean="0">
                <a:latin typeface="+mn-lt"/>
              </a:rPr>
            </a:br>
            <a:r>
              <a:rPr lang="ru-RU" sz="2000" dirty="0">
                <a:latin typeface="+mn-lt"/>
              </a:rPr>
              <a:t>з</a:t>
            </a:r>
            <a:r>
              <a:rPr lang="ru-RU" sz="2000" dirty="0" smtClean="0">
                <a:latin typeface="+mn-lt"/>
              </a:rPr>
              <a:t>аведующая лаборатории пчеловодства ФГБНУ ФАНЦ Северо-Востока, </a:t>
            </a:r>
            <a:r>
              <a:rPr lang="ru-RU" sz="2000" dirty="0" err="1" smtClean="0">
                <a:latin typeface="+mn-lt"/>
              </a:rPr>
              <a:t>д.с.х.н</a:t>
            </a:r>
            <a:r>
              <a:rPr lang="ru-RU" sz="2000" dirty="0" smtClean="0">
                <a:latin typeface="+mn-lt"/>
              </a:rPr>
              <a:t>.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8703" y="1565446"/>
            <a:ext cx="7992888" cy="1006304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75"/>
              </a:spcBef>
              <a:buNone/>
            </a:pPr>
            <a:r>
              <a:rPr lang="ru-RU" sz="2800" b="1" dirty="0" err="1">
                <a:latin typeface="Metamorphous"/>
                <a:ea typeface="Metamorphous"/>
                <a:cs typeface="Metamorphous"/>
                <a:sym typeface="Metamorphous"/>
              </a:rPr>
              <a:t>Инфестация</a:t>
            </a:r>
            <a:r>
              <a:rPr lang="ru-RU" sz="2800" b="1" dirty="0">
                <a:latin typeface="Metamorphous"/>
                <a:ea typeface="Metamorphous"/>
                <a:cs typeface="Metamorphous"/>
                <a:sym typeface="Metamorphous"/>
              </a:rPr>
              <a:t> пчелиных семей </a:t>
            </a:r>
            <a:r>
              <a:rPr lang="ru-RU" sz="2800" b="1" dirty="0" err="1">
                <a:latin typeface="Metamorphous"/>
                <a:ea typeface="Metamorphous"/>
                <a:cs typeface="Metamorphous"/>
                <a:sym typeface="Metamorphous"/>
              </a:rPr>
              <a:t>тропилелапсозом</a:t>
            </a:r>
            <a:r>
              <a:rPr lang="ru-RU" sz="2800" b="1" dirty="0">
                <a:latin typeface="Metamorphous"/>
                <a:ea typeface="Metamorphous"/>
                <a:cs typeface="Metamorphous"/>
                <a:sym typeface="Metamorphous"/>
              </a:rPr>
              <a:t>, профилактика, особенности лечения</a:t>
            </a:r>
          </a:p>
        </p:txBody>
      </p:sp>
      <p:grpSp>
        <p:nvGrpSpPr>
          <p:cNvPr id="5" name="Google Shape;4607;p38"/>
          <p:cNvGrpSpPr/>
          <p:nvPr/>
        </p:nvGrpSpPr>
        <p:grpSpPr>
          <a:xfrm rot="3599965">
            <a:off x="393077" y="3310397"/>
            <a:ext cx="635239" cy="555692"/>
            <a:chOff x="3300574" y="2174825"/>
            <a:chExt cx="411553" cy="350789"/>
          </a:xfrm>
        </p:grpSpPr>
        <p:sp>
          <p:nvSpPr>
            <p:cNvPr id="6" name="Google Shape;4608;p38"/>
            <p:cNvSpPr/>
            <p:nvPr/>
          </p:nvSpPr>
          <p:spPr>
            <a:xfrm>
              <a:off x="3376904" y="2177948"/>
              <a:ext cx="7450" cy="36557"/>
            </a:xfrm>
            <a:custGeom>
              <a:avLst/>
              <a:gdLst/>
              <a:ahLst/>
              <a:cxnLst/>
              <a:rect l="l" t="t" r="r" b="b"/>
              <a:pathLst>
                <a:path w="2180" h="10697" extrusionOk="0">
                  <a:moveTo>
                    <a:pt x="1951" y="10696"/>
                  </a:moveTo>
                  <a:cubicBezTo>
                    <a:pt x="2180" y="7283"/>
                    <a:pt x="1738" y="3535"/>
                    <a:pt x="1738" y="0"/>
                  </a:cubicBezTo>
                  <a:cubicBezTo>
                    <a:pt x="138" y="2453"/>
                    <a:pt x="1" y="7344"/>
                    <a:pt x="1951" y="106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609;p38"/>
            <p:cNvSpPr/>
            <p:nvPr/>
          </p:nvSpPr>
          <p:spPr>
            <a:xfrm>
              <a:off x="3387214" y="2175918"/>
              <a:ext cx="11876" cy="39940"/>
            </a:xfrm>
            <a:custGeom>
              <a:avLst/>
              <a:gdLst/>
              <a:ahLst/>
              <a:cxnLst/>
              <a:rect l="l" t="t" r="r" b="b"/>
              <a:pathLst>
                <a:path w="3475" h="11687" extrusionOk="0">
                  <a:moveTo>
                    <a:pt x="2347" y="214"/>
                  </a:moveTo>
                  <a:cubicBezTo>
                    <a:pt x="854" y="3261"/>
                    <a:pt x="1" y="7847"/>
                    <a:pt x="1798" y="11686"/>
                  </a:cubicBezTo>
                  <a:cubicBezTo>
                    <a:pt x="1798" y="7512"/>
                    <a:pt x="2057" y="3474"/>
                    <a:pt x="3474" y="0"/>
                  </a:cubicBezTo>
                  <a:cubicBezTo>
                    <a:pt x="2819" y="488"/>
                    <a:pt x="3048" y="15"/>
                    <a:pt x="2347" y="2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610;p38"/>
            <p:cNvSpPr/>
            <p:nvPr/>
          </p:nvSpPr>
          <p:spPr>
            <a:xfrm>
              <a:off x="3397628" y="2184872"/>
              <a:ext cx="9897" cy="26404"/>
            </a:xfrm>
            <a:custGeom>
              <a:avLst/>
              <a:gdLst/>
              <a:ahLst/>
              <a:cxnLst/>
              <a:rect l="l" t="t" r="r" b="b"/>
              <a:pathLst>
                <a:path w="2896" h="7726" extrusionOk="0">
                  <a:moveTo>
                    <a:pt x="2393" y="138"/>
                  </a:moveTo>
                  <a:cubicBezTo>
                    <a:pt x="1372" y="2439"/>
                    <a:pt x="1" y="4572"/>
                    <a:pt x="686" y="7725"/>
                  </a:cubicBezTo>
                  <a:cubicBezTo>
                    <a:pt x="1753" y="6781"/>
                    <a:pt x="1463" y="5181"/>
                    <a:pt x="1799" y="3916"/>
                  </a:cubicBezTo>
                  <a:cubicBezTo>
                    <a:pt x="2134" y="2652"/>
                    <a:pt x="2774" y="1433"/>
                    <a:pt x="2896" y="138"/>
                  </a:cubicBezTo>
                  <a:cubicBezTo>
                    <a:pt x="2698" y="184"/>
                    <a:pt x="2621" y="1"/>
                    <a:pt x="2393" y="1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611;p38"/>
            <p:cNvSpPr/>
            <p:nvPr/>
          </p:nvSpPr>
          <p:spPr>
            <a:xfrm>
              <a:off x="3300574" y="2174825"/>
              <a:ext cx="381092" cy="350789"/>
            </a:xfrm>
            <a:custGeom>
              <a:avLst/>
              <a:gdLst/>
              <a:ahLst/>
              <a:cxnLst/>
              <a:rect l="l" t="t" r="r" b="b"/>
              <a:pathLst>
                <a:path w="111512" h="102645" extrusionOk="0">
                  <a:moveTo>
                    <a:pt x="108099" y="50949"/>
                  </a:moveTo>
                  <a:cubicBezTo>
                    <a:pt x="107627" y="50553"/>
                    <a:pt x="107444" y="49822"/>
                    <a:pt x="107063" y="49426"/>
                  </a:cubicBezTo>
                  <a:cubicBezTo>
                    <a:pt x="106164" y="48496"/>
                    <a:pt x="104747" y="47613"/>
                    <a:pt x="103513" y="47034"/>
                  </a:cubicBezTo>
                  <a:cubicBezTo>
                    <a:pt x="101578" y="46135"/>
                    <a:pt x="98653" y="45266"/>
                    <a:pt x="95941" y="45860"/>
                  </a:cubicBezTo>
                  <a:cubicBezTo>
                    <a:pt x="92802" y="43758"/>
                    <a:pt x="88490" y="42966"/>
                    <a:pt x="84346" y="42463"/>
                  </a:cubicBezTo>
                  <a:cubicBezTo>
                    <a:pt x="80857" y="42021"/>
                    <a:pt x="76881" y="42158"/>
                    <a:pt x="73102" y="43027"/>
                  </a:cubicBezTo>
                  <a:cubicBezTo>
                    <a:pt x="73651" y="41853"/>
                    <a:pt x="73772" y="40482"/>
                    <a:pt x="74397" y="39339"/>
                  </a:cubicBezTo>
                  <a:cubicBezTo>
                    <a:pt x="81162" y="38349"/>
                    <a:pt x="90121" y="37892"/>
                    <a:pt x="97815" y="34281"/>
                  </a:cubicBezTo>
                  <a:cubicBezTo>
                    <a:pt x="104686" y="31051"/>
                    <a:pt x="108724" y="25688"/>
                    <a:pt x="107688" y="18603"/>
                  </a:cubicBezTo>
                  <a:cubicBezTo>
                    <a:pt x="109927" y="15983"/>
                    <a:pt x="111512" y="7329"/>
                    <a:pt x="107200" y="5622"/>
                  </a:cubicBezTo>
                  <a:cubicBezTo>
                    <a:pt x="98836" y="8654"/>
                    <a:pt x="93777" y="13408"/>
                    <a:pt x="87317" y="17506"/>
                  </a:cubicBezTo>
                  <a:cubicBezTo>
                    <a:pt x="81634" y="21117"/>
                    <a:pt x="76012" y="24484"/>
                    <a:pt x="70497" y="28354"/>
                  </a:cubicBezTo>
                  <a:cubicBezTo>
                    <a:pt x="70207" y="27745"/>
                    <a:pt x="69659" y="27653"/>
                    <a:pt x="69369" y="27044"/>
                  </a:cubicBezTo>
                  <a:cubicBezTo>
                    <a:pt x="70573" y="25444"/>
                    <a:pt x="71472" y="23966"/>
                    <a:pt x="72355" y="22260"/>
                  </a:cubicBezTo>
                  <a:cubicBezTo>
                    <a:pt x="73605" y="19853"/>
                    <a:pt x="75311" y="17491"/>
                    <a:pt x="73788" y="13911"/>
                  </a:cubicBezTo>
                  <a:cubicBezTo>
                    <a:pt x="72782" y="11580"/>
                    <a:pt x="72264" y="8578"/>
                    <a:pt x="70923" y="5988"/>
                  </a:cubicBezTo>
                  <a:cubicBezTo>
                    <a:pt x="70451" y="5074"/>
                    <a:pt x="69384" y="4556"/>
                    <a:pt x="68760" y="3657"/>
                  </a:cubicBezTo>
                  <a:cubicBezTo>
                    <a:pt x="68135" y="2758"/>
                    <a:pt x="68287" y="1554"/>
                    <a:pt x="67206" y="1097"/>
                  </a:cubicBezTo>
                  <a:cubicBezTo>
                    <a:pt x="66002" y="1463"/>
                    <a:pt x="66596" y="3322"/>
                    <a:pt x="67221" y="4175"/>
                  </a:cubicBezTo>
                  <a:cubicBezTo>
                    <a:pt x="65758" y="6933"/>
                    <a:pt x="67602" y="13316"/>
                    <a:pt x="70314" y="15251"/>
                  </a:cubicBezTo>
                  <a:cubicBezTo>
                    <a:pt x="67678" y="17826"/>
                    <a:pt x="66474" y="21102"/>
                    <a:pt x="66231" y="24850"/>
                  </a:cubicBezTo>
                  <a:cubicBezTo>
                    <a:pt x="65423" y="24682"/>
                    <a:pt x="64524" y="24682"/>
                    <a:pt x="63823" y="24302"/>
                  </a:cubicBezTo>
                  <a:cubicBezTo>
                    <a:pt x="64555" y="17659"/>
                    <a:pt x="58003" y="13636"/>
                    <a:pt x="53463" y="12951"/>
                  </a:cubicBezTo>
                  <a:cubicBezTo>
                    <a:pt x="54606" y="10345"/>
                    <a:pt x="55840" y="7405"/>
                    <a:pt x="58384" y="5302"/>
                  </a:cubicBezTo>
                  <a:cubicBezTo>
                    <a:pt x="60273" y="3733"/>
                    <a:pt x="63595" y="3124"/>
                    <a:pt x="62041" y="473"/>
                  </a:cubicBezTo>
                  <a:cubicBezTo>
                    <a:pt x="59405" y="0"/>
                    <a:pt x="59222" y="1996"/>
                    <a:pt x="58476" y="3047"/>
                  </a:cubicBezTo>
                  <a:cubicBezTo>
                    <a:pt x="57409" y="4510"/>
                    <a:pt x="54895" y="7131"/>
                    <a:pt x="53691" y="9111"/>
                  </a:cubicBezTo>
                  <a:cubicBezTo>
                    <a:pt x="52945" y="10376"/>
                    <a:pt x="52488" y="12646"/>
                    <a:pt x="51680" y="13225"/>
                  </a:cubicBezTo>
                  <a:cubicBezTo>
                    <a:pt x="50431" y="14109"/>
                    <a:pt x="48923" y="13941"/>
                    <a:pt x="47749" y="14733"/>
                  </a:cubicBezTo>
                  <a:cubicBezTo>
                    <a:pt x="44824" y="10026"/>
                    <a:pt x="40406" y="7024"/>
                    <a:pt x="34768" y="8730"/>
                  </a:cubicBezTo>
                  <a:cubicBezTo>
                    <a:pt x="34403" y="9553"/>
                    <a:pt x="34723" y="10848"/>
                    <a:pt x="35591" y="11183"/>
                  </a:cubicBezTo>
                  <a:cubicBezTo>
                    <a:pt x="36688" y="11595"/>
                    <a:pt x="36993" y="10544"/>
                    <a:pt x="37846" y="10239"/>
                  </a:cubicBezTo>
                  <a:cubicBezTo>
                    <a:pt x="42112" y="8700"/>
                    <a:pt x="44154" y="12433"/>
                    <a:pt x="46622" y="15465"/>
                  </a:cubicBezTo>
                  <a:cubicBezTo>
                    <a:pt x="44763" y="18710"/>
                    <a:pt x="40345" y="22808"/>
                    <a:pt x="42813" y="27867"/>
                  </a:cubicBezTo>
                  <a:cubicBezTo>
                    <a:pt x="43575" y="29436"/>
                    <a:pt x="44855" y="30442"/>
                    <a:pt x="46211" y="31325"/>
                  </a:cubicBezTo>
                  <a:cubicBezTo>
                    <a:pt x="45571" y="31615"/>
                    <a:pt x="45434" y="32803"/>
                    <a:pt x="44992" y="32758"/>
                  </a:cubicBezTo>
                  <a:cubicBezTo>
                    <a:pt x="41823" y="29543"/>
                    <a:pt x="38379" y="26846"/>
                    <a:pt x="34509" y="25048"/>
                  </a:cubicBezTo>
                  <a:cubicBezTo>
                    <a:pt x="34707" y="22641"/>
                    <a:pt x="36993" y="18984"/>
                    <a:pt x="35774" y="16242"/>
                  </a:cubicBezTo>
                  <a:cubicBezTo>
                    <a:pt x="35530" y="15693"/>
                    <a:pt x="34723" y="14992"/>
                    <a:pt x="34281" y="14353"/>
                  </a:cubicBezTo>
                  <a:cubicBezTo>
                    <a:pt x="33854" y="13728"/>
                    <a:pt x="33550" y="12738"/>
                    <a:pt x="32681" y="12677"/>
                  </a:cubicBezTo>
                  <a:cubicBezTo>
                    <a:pt x="32133" y="13469"/>
                    <a:pt x="32315" y="14733"/>
                    <a:pt x="32849" y="15693"/>
                  </a:cubicBezTo>
                  <a:cubicBezTo>
                    <a:pt x="32376" y="16044"/>
                    <a:pt x="32346" y="16547"/>
                    <a:pt x="32148" y="17141"/>
                  </a:cubicBezTo>
                  <a:cubicBezTo>
                    <a:pt x="31569" y="18908"/>
                    <a:pt x="30274" y="24972"/>
                    <a:pt x="31493" y="27273"/>
                  </a:cubicBezTo>
                  <a:cubicBezTo>
                    <a:pt x="31767" y="27775"/>
                    <a:pt x="32666" y="28126"/>
                    <a:pt x="33138" y="28583"/>
                  </a:cubicBezTo>
                  <a:cubicBezTo>
                    <a:pt x="34281" y="29710"/>
                    <a:pt x="35256" y="31066"/>
                    <a:pt x="36901" y="32102"/>
                  </a:cubicBezTo>
                  <a:cubicBezTo>
                    <a:pt x="39537" y="33763"/>
                    <a:pt x="41716" y="34723"/>
                    <a:pt x="44398" y="35530"/>
                  </a:cubicBezTo>
                  <a:cubicBezTo>
                    <a:pt x="44078" y="36262"/>
                    <a:pt x="44291" y="37267"/>
                    <a:pt x="43636" y="37846"/>
                  </a:cubicBezTo>
                  <a:cubicBezTo>
                    <a:pt x="30990" y="40315"/>
                    <a:pt x="14459" y="42097"/>
                    <a:pt x="1478" y="46546"/>
                  </a:cubicBezTo>
                  <a:cubicBezTo>
                    <a:pt x="533" y="46866"/>
                    <a:pt x="0" y="49365"/>
                    <a:pt x="122" y="50081"/>
                  </a:cubicBezTo>
                  <a:cubicBezTo>
                    <a:pt x="777" y="54438"/>
                    <a:pt x="4312" y="54636"/>
                    <a:pt x="6948" y="55611"/>
                  </a:cubicBezTo>
                  <a:cubicBezTo>
                    <a:pt x="8913" y="57531"/>
                    <a:pt x="11762" y="57897"/>
                    <a:pt x="14185" y="58796"/>
                  </a:cubicBezTo>
                  <a:cubicBezTo>
                    <a:pt x="15266" y="59207"/>
                    <a:pt x="16424" y="59816"/>
                    <a:pt x="17521" y="60060"/>
                  </a:cubicBezTo>
                  <a:cubicBezTo>
                    <a:pt x="27516" y="62285"/>
                    <a:pt x="40055" y="53676"/>
                    <a:pt x="47749" y="48405"/>
                  </a:cubicBezTo>
                  <a:cubicBezTo>
                    <a:pt x="48542" y="49365"/>
                    <a:pt x="50172" y="50050"/>
                    <a:pt x="50736" y="50644"/>
                  </a:cubicBezTo>
                  <a:cubicBezTo>
                    <a:pt x="44580" y="54408"/>
                    <a:pt x="38791" y="58369"/>
                    <a:pt x="34631" y="63123"/>
                  </a:cubicBezTo>
                  <a:cubicBezTo>
                    <a:pt x="33961" y="63123"/>
                    <a:pt x="33169" y="63443"/>
                    <a:pt x="32498" y="63854"/>
                  </a:cubicBezTo>
                  <a:cubicBezTo>
                    <a:pt x="30198" y="65271"/>
                    <a:pt x="26617" y="70969"/>
                    <a:pt x="26465" y="72737"/>
                  </a:cubicBezTo>
                  <a:cubicBezTo>
                    <a:pt x="26389" y="73559"/>
                    <a:pt x="26770" y="74397"/>
                    <a:pt x="26937" y="75144"/>
                  </a:cubicBezTo>
                  <a:cubicBezTo>
                    <a:pt x="26724" y="76667"/>
                    <a:pt x="25657" y="77749"/>
                    <a:pt x="25216" y="79151"/>
                  </a:cubicBezTo>
                  <a:cubicBezTo>
                    <a:pt x="27379" y="80126"/>
                    <a:pt x="28187" y="77383"/>
                    <a:pt x="28369" y="75845"/>
                  </a:cubicBezTo>
                  <a:cubicBezTo>
                    <a:pt x="32666" y="74397"/>
                    <a:pt x="33641" y="70192"/>
                    <a:pt x="36094" y="67404"/>
                  </a:cubicBezTo>
                  <a:cubicBezTo>
                    <a:pt x="40619" y="65667"/>
                    <a:pt x="43392" y="61995"/>
                    <a:pt x="46835" y="59314"/>
                  </a:cubicBezTo>
                  <a:cubicBezTo>
                    <a:pt x="44489" y="63290"/>
                    <a:pt x="41807" y="68897"/>
                    <a:pt x="40330" y="73834"/>
                  </a:cubicBezTo>
                  <a:cubicBezTo>
                    <a:pt x="39598" y="76287"/>
                    <a:pt x="39111" y="79943"/>
                    <a:pt x="41350" y="81345"/>
                  </a:cubicBezTo>
                  <a:cubicBezTo>
                    <a:pt x="40482" y="83737"/>
                    <a:pt x="38501" y="86647"/>
                    <a:pt x="39461" y="89862"/>
                  </a:cubicBezTo>
                  <a:cubicBezTo>
                    <a:pt x="40116" y="92056"/>
                    <a:pt x="43224" y="96825"/>
                    <a:pt x="44824" y="97602"/>
                  </a:cubicBezTo>
                  <a:cubicBezTo>
                    <a:pt x="46028" y="98181"/>
                    <a:pt x="47460" y="97571"/>
                    <a:pt x="48054" y="98546"/>
                  </a:cubicBezTo>
                  <a:cubicBezTo>
                    <a:pt x="48603" y="99460"/>
                    <a:pt x="47963" y="101929"/>
                    <a:pt x="49105" y="102645"/>
                  </a:cubicBezTo>
                  <a:cubicBezTo>
                    <a:pt x="51178" y="101411"/>
                    <a:pt x="50446" y="97937"/>
                    <a:pt x="48907" y="96032"/>
                  </a:cubicBezTo>
                  <a:cubicBezTo>
                    <a:pt x="48892" y="91781"/>
                    <a:pt x="44931" y="85916"/>
                    <a:pt x="44458" y="80964"/>
                  </a:cubicBezTo>
                  <a:cubicBezTo>
                    <a:pt x="45296" y="80827"/>
                    <a:pt x="45571" y="80415"/>
                    <a:pt x="46043" y="80095"/>
                  </a:cubicBezTo>
                  <a:cubicBezTo>
                    <a:pt x="47506" y="73757"/>
                    <a:pt x="47673" y="66094"/>
                    <a:pt x="50629" y="60929"/>
                  </a:cubicBezTo>
                  <a:cubicBezTo>
                    <a:pt x="50873" y="64966"/>
                    <a:pt x="52594" y="70984"/>
                    <a:pt x="54255" y="75083"/>
                  </a:cubicBezTo>
                  <a:cubicBezTo>
                    <a:pt x="56723" y="81192"/>
                    <a:pt x="60228" y="86875"/>
                    <a:pt x="65134" y="89496"/>
                  </a:cubicBezTo>
                  <a:cubicBezTo>
                    <a:pt x="65941" y="89923"/>
                    <a:pt x="66901" y="90014"/>
                    <a:pt x="67709" y="90502"/>
                  </a:cubicBezTo>
                  <a:cubicBezTo>
                    <a:pt x="71731" y="92985"/>
                    <a:pt x="76332" y="97861"/>
                    <a:pt x="82670" y="94813"/>
                  </a:cubicBezTo>
                  <a:cubicBezTo>
                    <a:pt x="85321" y="93534"/>
                    <a:pt x="85260" y="90730"/>
                    <a:pt x="86174" y="88490"/>
                  </a:cubicBezTo>
                  <a:cubicBezTo>
                    <a:pt x="87211" y="85931"/>
                    <a:pt x="88902" y="83386"/>
                    <a:pt x="89450" y="80537"/>
                  </a:cubicBezTo>
                  <a:cubicBezTo>
                    <a:pt x="91400" y="70405"/>
                    <a:pt x="84940" y="57988"/>
                    <a:pt x="79227" y="50005"/>
                  </a:cubicBezTo>
                  <a:cubicBezTo>
                    <a:pt x="85169" y="52518"/>
                    <a:pt x="90837" y="56861"/>
                    <a:pt x="95316" y="62132"/>
                  </a:cubicBezTo>
                  <a:cubicBezTo>
                    <a:pt x="96367" y="63366"/>
                    <a:pt x="97007" y="64235"/>
                    <a:pt x="98257" y="64722"/>
                  </a:cubicBezTo>
                  <a:cubicBezTo>
                    <a:pt x="100984" y="68501"/>
                    <a:pt x="102843" y="74032"/>
                    <a:pt x="106911" y="75113"/>
                  </a:cubicBezTo>
                  <a:cubicBezTo>
                    <a:pt x="107642" y="76469"/>
                    <a:pt x="107078" y="77795"/>
                    <a:pt x="108008" y="78831"/>
                  </a:cubicBezTo>
                  <a:cubicBezTo>
                    <a:pt x="110339" y="78755"/>
                    <a:pt x="109470" y="75418"/>
                    <a:pt x="108495" y="73712"/>
                  </a:cubicBezTo>
                  <a:cubicBezTo>
                    <a:pt x="109333" y="72554"/>
                    <a:pt x="109440" y="70847"/>
                    <a:pt x="108922" y="69476"/>
                  </a:cubicBezTo>
                  <a:cubicBezTo>
                    <a:pt x="108708" y="68882"/>
                    <a:pt x="108114" y="68440"/>
                    <a:pt x="107840" y="67785"/>
                  </a:cubicBezTo>
                  <a:cubicBezTo>
                    <a:pt x="107672" y="67374"/>
                    <a:pt x="107718" y="66734"/>
                    <a:pt x="107520" y="66353"/>
                  </a:cubicBezTo>
                  <a:cubicBezTo>
                    <a:pt x="106195" y="63778"/>
                    <a:pt x="103102" y="63001"/>
                    <a:pt x="101349" y="61782"/>
                  </a:cubicBezTo>
                  <a:cubicBezTo>
                    <a:pt x="98135" y="53570"/>
                    <a:pt x="89953" y="51772"/>
                    <a:pt x="84544" y="48024"/>
                  </a:cubicBezTo>
                  <a:cubicBezTo>
                    <a:pt x="88536" y="49136"/>
                    <a:pt x="92833" y="49669"/>
                    <a:pt x="96581" y="51284"/>
                  </a:cubicBezTo>
                  <a:cubicBezTo>
                    <a:pt x="97144" y="51345"/>
                    <a:pt x="97266" y="51102"/>
                    <a:pt x="97800" y="50858"/>
                  </a:cubicBezTo>
                  <a:cubicBezTo>
                    <a:pt x="100618" y="52564"/>
                    <a:pt x="103452" y="54255"/>
                    <a:pt x="107642" y="53158"/>
                  </a:cubicBezTo>
                  <a:cubicBezTo>
                    <a:pt x="108678" y="53524"/>
                    <a:pt x="110674" y="54453"/>
                    <a:pt x="111481" y="52869"/>
                  </a:cubicBezTo>
                  <a:cubicBezTo>
                    <a:pt x="111161" y="51117"/>
                    <a:pt x="109135" y="51818"/>
                    <a:pt x="108099" y="509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612;p38"/>
            <p:cNvSpPr/>
            <p:nvPr/>
          </p:nvSpPr>
          <p:spPr>
            <a:xfrm>
              <a:off x="3682654" y="2186383"/>
              <a:ext cx="11250" cy="33379"/>
            </a:xfrm>
            <a:custGeom>
              <a:avLst/>
              <a:gdLst/>
              <a:ahLst/>
              <a:cxnLst/>
              <a:rect l="l" t="t" r="r" b="b"/>
              <a:pathLst>
                <a:path w="3292" h="9767" extrusionOk="0">
                  <a:moveTo>
                    <a:pt x="0" y="153"/>
                  </a:moveTo>
                  <a:cubicBezTo>
                    <a:pt x="442" y="3215"/>
                    <a:pt x="1326" y="7070"/>
                    <a:pt x="1890" y="9767"/>
                  </a:cubicBezTo>
                  <a:cubicBezTo>
                    <a:pt x="3291" y="7527"/>
                    <a:pt x="2118" y="2926"/>
                    <a:pt x="457" y="1"/>
                  </a:cubicBezTo>
                  <a:cubicBezTo>
                    <a:pt x="305" y="62"/>
                    <a:pt x="153" y="107"/>
                    <a:pt x="0" y="1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613;p38"/>
            <p:cNvSpPr/>
            <p:nvPr/>
          </p:nvSpPr>
          <p:spPr>
            <a:xfrm>
              <a:off x="3695046" y="2186851"/>
              <a:ext cx="7450" cy="26404"/>
            </a:xfrm>
            <a:custGeom>
              <a:avLst/>
              <a:gdLst/>
              <a:ahLst/>
              <a:cxnLst/>
              <a:rect l="l" t="t" r="r" b="b"/>
              <a:pathLst>
                <a:path w="2180" h="7726" extrusionOk="0">
                  <a:moveTo>
                    <a:pt x="0" y="153"/>
                  </a:moveTo>
                  <a:cubicBezTo>
                    <a:pt x="290" y="2606"/>
                    <a:pt x="458" y="5653"/>
                    <a:pt x="869" y="7725"/>
                  </a:cubicBezTo>
                  <a:cubicBezTo>
                    <a:pt x="2179" y="5989"/>
                    <a:pt x="2042" y="2317"/>
                    <a:pt x="458" y="1"/>
                  </a:cubicBezTo>
                  <a:cubicBezTo>
                    <a:pt x="305" y="47"/>
                    <a:pt x="153" y="107"/>
                    <a:pt x="0" y="1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614;p38"/>
            <p:cNvSpPr/>
            <p:nvPr/>
          </p:nvSpPr>
          <p:spPr>
            <a:xfrm>
              <a:off x="3705148" y="2190655"/>
              <a:ext cx="6979" cy="19579"/>
            </a:xfrm>
            <a:custGeom>
              <a:avLst/>
              <a:gdLst/>
              <a:ahLst/>
              <a:cxnLst/>
              <a:rect l="l" t="t" r="r" b="b"/>
              <a:pathLst>
                <a:path w="2042" h="5729" extrusionOk="0">
                  <a:moveTo>
                    <a:pt x="0" y="5729"/>
                  </a:moveTo>
                  <a:cubicBezTo>
                    <a:pt x="1371" y="4906"/>
                    <a:pt x="2042" y="1676"/>
                    <a:pt x="275" y="0"/>
                  </a:cubicBezTo>
                  <a:cubicBezTo>
                    <a:pt x="366" y="1996"/>
                    <a:pt x="46" y="3794"/>
                    <a:pt x="0" y="57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615;p38"/>
            <p:cNvSpPr/>
            <p:nvPr/>
          </p:nvSpPr>
          <p:spPr>
            <a:xfrm>
              <a:off x="3310256" y="2371331"/>
              <a:ext cx="28591" cy="19217"/>
            </a:xfrm>
            <a:custGeom>
              <a:avLst/>
              <a:gdLst/>
              <a:ahLst/>
              <a:cxnLst/>
              <a:rect l="l" t="t" r="r" b="b"/>
              <a:pathLst>
                <a:path w="8366" h="5623" extrusionOk="0">
                  <a:moveTo>
                    <a:pt x="1" y="549"/>
                  </a:moveTo>
                  <a:cubicBezTo>
                    <a:pt x="946" y="1997"/>
                    <a:pt x="2728" y="3596"/>
                    <a:pt x="4374" y="4373"/>
                  </a:cubicBezTo>
                  <a:cubicBezTo>
                    <a:pt x="5501" y="4891"/>
                    <a:pt x="7588" y="5623"/>
                    <a:pt x="8365" y="4038"/>
                  </a:cubicBezTo>
                  <a:cubicBezTo>
                    <a:pt x="5227" y="3490"/>
                    <a:pt x="2637" y="1844"/>
                    <a:pt x="138" y="1"/>
                  </a:cubicBezTo>
                  <a:cubicBezTo>
                    <a:pt x="123" y="199"/>
                    <a:pt x="92" y="397"/>
                    <a:pt x="1" y="5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616;p38"/>
            <p:cNvSpPr/>
            <p:nvPr/>
          </p:nvSpPr>
          <p:spPr>
            <a:xfrm>
              <a:off x="3310987" y="2381953"/>
              <a:ext cx="20519" cy="10888"/>
            </a:xfrm>
            <a:custGeom>
              <a:avLst/>
              <a:gdLst/>
              <a:ahLst/>
              <a:cxnLst/>
              <a:rect l="l" t="t" r="r" b="b"/>
              <a:pathLst>
                <a:path w="6004" h="3186" extrusionOk="0">
                  <a:moveTo>
                    <a:pt x="0" y="107"/>
                  </a:moveTo>
                  <a:cubicBezTo>
                    <a:pt x="1326" y="2530"/>
                    <a:pt x="3626" y="2926"/>
                    <a:pt x="6003" y="3185"/>
                  </a:cubicBezTo>
                  <a:cubicBezTo>
                    <a:pt x="4419" y="1494"/>
                    <a:pt x="2118" y="1235"/>
                    <a:pt x="305" y="1"/>
                  </a:cubicBezTo>
                  <a:cubicBezTo>
                    <a:pt x="214" y="31"/>
                    <a:pt x="107" y="77"/>
                    <a:pt x="0" y="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617;p38"/>
            <p:cNvSpPr/>
            <p:nvPr/>
          </p:nvSpPr>
          <p:spPr>
            <a:xfrm>
              <a:off x="3312289" y="2392991"/>
              <a:ext cx="22600" cy="12136"/>
            </a:xfrm>
            <a:custGeom>
              <a:avLst/>
              <a:gdLst/>
              <a:ahLst/>
              <a:cxnLst/>
              <a:rect l="l" t="t" r="r" b="b"/>
              <a:pathLst>
                <a:path w="6613" h="3551" extrusionOk="0">
                  <a:moveTo>
                    <a:pt x="6613" y="2362"/>
                  </a:moveTo>
                  <a:cubicBezTo>
                    <a:pt x="4403" y="1601"/>
                    <a:pt x="2285" y="625"/>
                    <a:pt x="0" y="1"/>
                  </a:cubicBezTo>
                  <a:cubicBezTo>
                    <a:pt x="549" y="2804"/>
                    <a:pt x="4525" y="3551"/>
                    <a:pt x="6613" y="2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618;p38"/>
            <p:cNvSpPr/>
            <p:nvPr/>
          </p:nvSpPr>
          <p:spPr>
            <a:xfrm>
              <a:off x="3411998" y="2232099"/>
              <a:ext cx="8335" cy="24527"/>
            </a:xfrm>
            <a:custGeom>
              <a:avLst/>
              <a:gdLst/>
              <a:ahLst/>
              <a:cxnLst/>
              <a:rect l="l" t="t" r="r" b="b"/>
              <a:pathLst>
                <a:path w="2439" h="7177" extrusionOk="0">
                  <a:moveTo>
                    <a:pt x="656" y="7177"/>
                  </a:moveTo>
                  <a:cubicBezTo>
                    <a:pt x="854" y="4724"/>
                    <a:pt x="2439" y="2941"/>
                    <a:pt x="1646" y="1"/>
                  </a:cubicBezTo>
                  <a:cubicBezTo>
                    <a:pt x="1" y="1662"/>
                    <a:pt x="275" y="4937"/>
                    <a:pt x="656" y="71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619;p38"/>
            <p:cNvSpPr/>
            <p:nvPr/>
          </p:nvSpPr>
          <p:spPr>
            <a:xfrm>
              <a:off x="3532175" y="2193464"/>
              <a:ext cx="12710" cy="26352"/>
            </a:xfrm>
            <a:custGeom>
              <a:avLst/>
              <a:gdLst/>
              <a:ahLst/>
              <a:cxnLst/>
              <a:rect l="l" t="t" r="r" b="b"/>
              <a:pathLst>
                <a:path w="3719" h="7711" extrusionOk="0">
                  <a:moveTo>
                    <a:pt x="3718" y="7710"/>
                  </a:moveTo>
                  <a:cubicBezTo>
                    <a:pt x="3276" y="5486"/>
                    <a:pt x="2423" y="1235"/>
                    <a:pt x="747" y="1"/>
                  </a:cubicBezTo>
                  <a:cubicBezTo>
                    <a:pt x="0" y="2515"/>
                    <a:pt x="2362" y="5653"/>
                    <a:pt x="3718" y="77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620;p38"/>
            <p:cNvSpPr/>
            <p:nvPr/>
          </p:nvSpPr>
          <p:spPr>
            <a:xfrm>
              <a:off x="3416632" y="2265529"/>
              <a:ext cx="30361" cy="22029"/>
            </a:xfrm>
            <a:custGeom>
              <a:avLst/>
              <a:gdLst/>
              <a:ahLst/>
              <a:cxnLst/>
              <a:rect l="l" t="t" r="r" b="b"/>
              <a:pathLst>
                <a:path w="8884" h="6446" extrusionOk="0">
                  <a:moveTo>
                    <a:pt x="1" y="930"/>
                  </a:moveTo>
                  <a:cubicBezTo>
                    <a:pt x="2774" y="3139"/>
                    <a:pt x="5440" y="5577"/>
                    <a:pt x="8883" y="6445"/>
                  </a:cubicBezTo>
                  <a:cubicBezTo>
                    <a:pt x="6278" y="4038"/>
                    <a:pt x="3627" y="1737"/>
                    <a:pt x="702" y="0"/>
                  </a:cubicBezTo>
                  <a:cubicBezTo>
                    <a:pt x="184" y="168"/>
                    <a:pt x="169" y="579"/>
                    <a:pt x="1" y="9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621;p38"/>
            <p:cNvSpPr/>
            <p:nvPr/>
          </p:nvSpPr>
          <p:spPr>
            <a:xfrm>
              <a:off x="3531809" y="2202315"/>
              <a:ext cx="136997" cy="97218"/>
            </a:xfrm>
            <a:custGeom>
              <a:avLst/>
              <a:gdLst/>
              <a:ahLst/>
              <a:cxnLst/>
              <a:rect l="l" t="t" r="r" b="b"/>
              <a:pathLst>
                <a:path w="40087" h="28447" extrusionOk="0">
                  <a:moveTo>
                    <a:pt x="38334" y="549"/>
                  </a:moveTo>
                  <a:cubicBezTo>
                    <a:pt x="30488" y="4556"/>
                    <a:pt x="24043" y="9005"/>
                    <a:pt x="16913" y="13469"/>
                  </a:cubicBezTo>
                  <a:cubicBezTo>
                    <a:pt x="11626" y="16791"/>
                    <a:pt x="6476" y="20204"/>
                    <a:pt x="1524" y="23495"/>
                  </a:cubicBezTo>
                  <a:cubicBezTo>
                    <a:pt x="1022" y="23830"/>
                    <a:pt x="77" y="24317"/>
                    <a:pt x="1" y="25049"/>
                  </a:cubicBezTo>
                  <a:cubicBezTo>
                    <a:pt x="686" y="25323"/>
                    <a:pt x="2119" y="24363"/>
                    <a:pt x="2911" y="24058"/>
                  </a:cubicBezTo>
                  <a:cubicBezTo>
                    <a:pt x="10102" y="21240"/>
                    <a:pt x="15557" y="18071"/>
                    <a:pt x="21483" y="15343"/>
                  </a:cubicBezTo>
                  <a:cubicBezTo>
                    <a:pt x="15953" y="19472"/>
                    <a:pt x="9081" y="22916"/>
                    <a:pt x="1753" y="26161"/>
                  </a:cubicBezTo>
                  <a:cubicBezTo>
                    <a:pt x="5212" y="25673"/>
                    <a:pt x="9950" y="24150"/>
                    <a:pt x="13546" y="23159"/>
                  </a:cubicBezTo>
                  <a:cubicBezTo>
                    <a:pt x="15663" y="22580"/>
                    <a:pt x="17979" y="21179"/>
                    <a:pt x="19792" y="21895"/>
                  </a:cubicBezTo>
                  <a:cubicBezTo>
                    <a:pt x="14627" y="23891"/>
                    <a:pt x="7253" y="26115"/>
                    <a:pt x="2423" y="27121"/>
                  </a:cubicBezTo>
                  <a:cubicBezTo>
                    <a:pt x="2119" y="27182"/>
                    <a:pt x="869" y="26847"/>
                    <a:pt x="1098" y="27745"/>
                  </a:cubicBezTo>
                  <a:cubicBezTo>
                    <a:pt x="1509" y="28446"/>
                    <a:pt x="2545" y="28020"/>
                    <a:pt x="3033" y="27944"/>
                  </a:cubicBezTo>
                  <a:cubicBezTo>
                    <a:pt x="3856" y="27806"/>
                    <a:pt x="4678" y="27486"/>
                    <a:pt x="5394" y="27304"/>
                  </a:cubicBezTo>
                  <a:cubicBezTo>
                    <a:pt x="9980" y="26191"/>
                    <a:pt x="14917" y="25673"/>
                    <a:pt x="19442" y="24409"/>
                  </a:cubicBezTo>
                  <a:cubicBezTo>
                    <a:pt x="30427" y="21346"/>
                    <a:pt x="37893" y="14048"/>
                    <a:pt x="39645" y="6430"/>
                  </a:cubicBezTo>
                  <a:cubicBezTo>
                    <a:pt x="40087" y="4556"/>
                    <a:pt x="39873" y="2286"/>
                    <a:pt x="39706" y="77"/>
                  </a:cubicBezTo>
                  <a:cubicBezTo>
                    <a:pt x="38974" y="1"/>
                    <a:pt x="38700" y="367"/>
                    <a:pt x="38334" y="5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622;p38"/>
            <p:cNvSpPr/>
            <p:nvPr/>
          </p:nvSpPr>
          <p:spPr>
            <a:xfrm>
              <a:off x="3458237" y="2261206"/>
              <a:ext cx="85082" cy="86333"/>
            </a:xfrm>
            <a:custGeom>
              <a:avLst/>
              <a:gdLst/>
              <a:ahLst/>
              <a:cxnLst/>
              <a:rect l="l" t="t" r="r" b="b"/>
              <a:pathLst>
                <a:path w="24896" h="25262" extrusionOk="0">
                  <a:moveTo>
                    <a:pt x="19076" y="7116"/>
                  </a:moveTo>
                  <a:cubicBezTo>
                    <a:pt x="19975" y="6034"/>
                    <a:pt x="21453" y="5227"/>
                    <a:pt x="22534" y="4221"/>
                  </a:cubicBezTo>
                  <a:cubicBezTo>
                    <a:pt x="19853" y="549"/>
                    <a:pt x="14505" y="1"/>
                    <a:pt x="9523" y="2667"/>
                  </a:cubicBezTo>
                  <a:cubicBezTo>
                    <a:pt x="9416" y="3200"/>
                    <a:pt x="9706" y="3962"/>
                    <a:pt x="9020" y="4206"/>
                  </a:cubicBezTo>
                  <a:cubicBezTo>
                    <a:pt x="8411" y="4419"/>
                    <a:pt x="8609" y="2941"/>
                    <a:pt x="7893" y="3383"/>
                  </a:cubicBezTo>
                  <a:cubicBezTo>
                    <a:pt x="3809" y="5501"/>
                    <a:pt x="595" y="8045"/>
                    <a:pt x="0" y="11885"/>
                  </a:cubicBezTo>
                  <a:cubicBezTo>
                    <a:pt x="1539" y="11991"/>
                    <a:pt x="3596" y="10986"/>
                    <a:pt x="4967" y="11397"/>
                  </a:cubicBezTo>
                  <a:cubicBezTo>
                    <a:pt x="5135" y="13804"/>
                    <a:pt x="5882" y="16516"/>
                    <a:pt x="6598" y="19213"/>
                  </a:cubicBezTo>
                  <a:cubicBezTo>
                    <a:pt x="5790" y="20082"/>
                    <a:pt x="4434" y="20691"/>
                    <a:pt x="3855" y="21681"/>
                  </a:cubicBezTo>
                  <a:cubicBezTo>
                    <a:pt x="6506" y="25231"/>
                    <a:pt x="11732" y="25262"/>
                    <a:pt x="16760" y="23967"/>
                  </a:cubicBezTo>
                  <a:cubicBezTo>
                    <a:pt x="22717" y="22428"/>
                    <a:pt x="24210" y="18147"/>
                    <a:pt x="24896" y="14185"/>
                  </a:cubicBezTo>
                  <a:cubicBezTo>
                    <a:pt x="20462" y="15800"/>
                    <a:pt x="21209" y="9858"/>
                    <a:pt x="19076" y="7116"/>
                  </a:cubicBezTo>
                  <a:close/>
                  <a:moveTo>
                    <a:pt x="3931" y="9874"/>
                  </a:moveTo>
                  <a:cubicBezTo>
                    <a:pt x="3261" y="9828"/>
                    <a:pt x="2697" y="7771"/>
                    <a:pt x="3718" y="7725"/>
                  </a:cubicBezTo>
                  <a:cubicBezTo>
                    <a:pt x="4038" y="8198"/>
                    <a:pt x="4388" y="9386"/>
                    <a:pt x="3931" y="9874"/>
                  </a:cubicBezTo>
                  <a:close/>
                  <a:moveTo>
                    <a:pt x="8624" y="6049"/>
                  </a:moveTo>
                  <a:cubicBezTo>
                    <a:pt x="9310" y="6461"/>
                    <a:pt x="9889" y="8152"/>
                    <a:pt x="8746" y="8411"/>
                  </a:cubicBezTo>
                  <a:cubicBezTo>
                    <a:pt x="8365" y="7741"/>
                    <a:pt x="7497" y="6324"/>
                    <a:pt x="8624" y="6049"/>
                  </a:cubicBezTo>
                  <a:close/>
                  <a:moveTo>
                    <a:pt x="9051" y="9843"/>
                  </a:moveTo>
                  <a:cubicBezTo>
                    <a:pt x="9249" y="10818"/>
                    <a:pt x="9325" y="11748"/>
                    <a:pt x="8304" y="12144"/>
                  </a:cubicBezTo>
                  <a:cubicBezTo>
                    <a:pt x="7436" y="11641"/>
                    <a:pt x="7771" y="9645"/>
                    <a:pt x="9051" y="9843"/>
                  </a:cubicBezTo>
                  <a:close/>
                  <a:moveTo>
                    <a:pt x="6445" y="9188"/>
                  </a:moveTo>
                  <a:cubicBezTo>
                    <a:pt x="5897" y="9447"/>
                    <a:pt x="5638" y="9097"/>
                    <a:pt x="5318" y="8883"/>
                  </a:cubicBezTo>
                  <a:cubicBezTo>
                    <a:pt x="4952" y="8015"/>
                    <a:pt x="5805" y="7482"/>
                    <a:pt x="6491" y="7801"/>
                  </a:cubicBezTo>
                  <a:cubicBezTo>
                    <a:pt x="6750" y="8396"/>
                    <a:pt x="6857" y="8929"/>
                    <a:pt x="6445" y="9188"/>
                  </a:cubicBezTo>
                  <a:close/>
                  <a:moveTo>
                    <a:pt x="6826" y="20859"/>
                  </a:moveTo>
                  <a:cubicBezTo>
                    <a:pt x="6979" y="20798"/>
                    <a:pt x="7131" y="20752"/>
                    <a:pt x="7283" y="20691"/>
                  </a:cubicBezTo>
                  <a:cubicBezTo>
                    <a:pt x="7756" y="21712"/>
                    <a:pt x="8700" y="21803"/>
                    <a:pt x="9081" y="22992"/>
                  </a:cubicBezTo>
                  <a:cubicBezTo>
                    <a:pt x="8304" y="23434"/>
                    <a:pt x="6278" y="22337"/>
                    <a:pt x="6826" y="20859"/>
                  </a:cubicBezTo>
                  <a:close/>
                  <a:moveTo>
                    <a:pt x="8075" y="16501"/>
                  </a:moveTo>
                  <a:cubicBezTo>
                    <a:pt x="7238" y="14932"/>
                    <a:pt x="9477" y="14566"/>
                    <a:pt x="10269" y="15922"/>
                  </a:cubicBezTo>
                  <a:cubicBezTo>
                    <a:pt x="10346" y="17507"/>
                    <a:pt x="8426" y="17156"/>
                    <a:pt x="8075" y="16501"/>
                  </a:cubicBezTo>
                  <a:close/>
                  <a:moveTo>
                    <a:pt x="11016" y="20615"/>
                  </a:moveTo>
                  <a:cubicBezTo>
                    <a:pt x="9660" y="21392"/>
                    <a:pt x="8654" y="18436"/>
                    <a:pt x="9980" y="18070"/>
                  </a:cubicBezTo>
                  <a:cubicBezTo>
                    <a:pt x="10300" y="19046"/>
                    <a:pt x="11336" y="19823"/>
                    <a:pt x="11016" y="20615"/>
                  </a:cubicBezTo>
                  <a:close/>
                  <a:moveTo>
                    <a:pt x="14109" y="6583"/>
                  </a:moveTo>
                  <a:cubicBezTo>
                    <a:pt x="14993" y="6461"/>
                    <a:pt x="16120" y="7055"/>
                    <a:pt x="15998" y="8152"/>
                  </a:cubicBezTo>
                  <a:cubicBezTo>
                    <a:pt x="14947" y="8563"/>
                    <a:pt x="13698" y="7497"/>
                    <a:pt x="14109" y="6583"/>
                  </a:cubicBezTo>
                  <a:close/>
                  <a:moveTo>
                    <a:pt x="11824" y="3429"/>
                  </a:moveTo>
                  <a:cubicBezTo>
                    <a:pt x="12402" y="3840"/>
                    <a:pt x="12905" y="5059"/>
                    <a:pt x="12402" y="5623"/>
                  </a:cubicBezTo>
                  <a:cubicBezTo>
                    <a:pt x="11717" y="5638"/>
                    <a:pt x="10544" y="3703"/>
                    <a:pt x="11824" y="3429"/>
                  </a:cubicBezTo>
                  <a:close/>
                  <a:moveTo>
                    <a:pt x="12433" y="8685"/>
                  </a:moveTo>
                  <a:cubicBezTo>
                    <a:pt x="12067" y="8807"/>
                    <a:pt x="12067" y="9097"/>
                    <a:pt x="11549" y="9157"/>
                  </a:cubicBezTo>
                  <a:cubicBezTo>
                    <a:pt x="10224" y="6933"/>
                    <a:pt x="12921" y="6491"/>
                    <a:pt x="12433" y="8685"/>
                  </a:cubicBezTo>
                  <a:close/>
                  <a:moveTo>
                    <a:pt x="13850" y="15389"/>
                  </a:moveTo>
                  <a:cubicBezTo>
                    <a:pt x="12265" y="16471"/>
                    <a:pt x="10787" y="13820"/>
                    <a:pt x="11793" y="12829"/>
                  </a:cubicBezTo>
                  <a:cubicBezTo>
                    <a:pt x="12936" y="12997"/>
                    <a:pt x="14002" y="14063"/>
                    <a:pt x="13850" y="15389"/>
                  </a:cubicBezTo>
                  <a:close/>
                  <a:moveTo>
                    <a:pt x="13987" y="12768"/>
                  </a:moveTo>
                  <a:cubicBezTo>
                    <a:pt x="13225" y="12616"/>
                    <a:pt x="12631" y="10788"/>
                    <a:pt x="12890" y="10072"/>
                  </a:cubicBezTo>
                  <a:cubicBezTo>
                    <a:pt x="13042" y="10011"/>
                    <a:pt x="13195" y="9965"/>
                    <a:pt x="13362" y="9919"/>
                  </a:cubicBezTo>
                  <a:cubicBezTo>
                    <a:pt x="13911" y="10209"/>
                    <a:pt x="14977" y="12433"/>
                    <a:pt x="13987" y="12768"/>
                  </a:cubicBezTo>
                  <a:close/>
                  <a:moveTo>
                    <a:pt x="16029" y="19777"/>
                  </a:moveTo>
                  <a:cubicBezTo>
                    <a:pt x="14261" y="20539"/>
                    <a:pt x="13667" y="16288"/>
                    <a:pt x="15602" y="17522"/>
                  </a:cubicBezTo>
                  <a:cubicBezTo>
                    <a:pt x="15876" y="18345"/>
                    <a:pt x="16288" y="19228"/>
                    <a:pt x="16029" y="19777"/>
                  </a:cubicBezTo>
                  <a:close/>
                  <a:moveTo>
                    <a:pt x="14795" y="3094"/>
                  </a:moveTo>
                  <a:cubicBezTo>
                    <a:pt x="15892" y="2560"/>
                    <a:pt x="16684" y="3840"/>
                    <a:pt x="16699" y="4663"/>
                  </a:cubicBezTo>
                  <a:cubicBezTo>
                    <a:pt x="16029" y="5227"/>
                    <a:pt x="14688" y="4130"/>
                    <a:pt x="14795" y="3094"/>
                  </a:cubicBezTo>
                  <a:close/>
                  <a:moveTo>
                    <a:pt x="19045" y="4038"/>
                  </a:moveTo>
                  <a:cubicBezTo>
                    <a:pt x="19396" y="4891"/>
                    <a:pt x="19122" y="5440"/>
                    <a:pt x="18238" y="5684"/>
                  </a:cubicBezTo>
                  <a:cubicBezTo>
                    <a:pt x="17689" y="5166"/>
                    <a:pt x="18055" y="3764"/>
                    <a:pt x="19045" y="4038"/>
                  </a:cubicBezTo>
                  <a:close/>
                  <a:moveTo>
                    <a:pt x="17430" y="22367"/>
                  </a:moveTo>
                  <a:cubicBezTo>
                    <a:pt x="16547" y="21849"/>
                    <a:pt x="16547" y="20021"/>
                    <a:pt x="17720" y="19716"/>
                  </a:cubicBezTo>
                  <a:cubicBezTo>
                    <a:pt x="18421" y="20523"/>
                    <a:pt x="18299" y="21925"/>
                    <a:pt x="17430" y="22367"/>
                  </a:cubicBezTo>
                  <a:close/>
                  <a:moveTo>
                    <a:pt x="17263" y="13363"/>
                  </a:moveTo>
                  <a:cubicBezTo>
                    <a:pt x="17156" y="12083"/>
                    <a:pt x="16973" y="10757"/>
                    <a:pt x="18223" y="10133"/>
                  </a:cubicBezTo>
                  <a:cubicBezTo>
                    <a:pt x="18847" y="11184"/>
                    <a:pt x="18421" y="12768"/>
                    <a:pt x="17263" y="13363"/>
                  </a:cubicBezTo>
                  <a:close/>
                  <a:moveTo>
                    <a:pt x="18923" y="17248"/>
                  </a:moveTo>
                  <a:cubicBezTo>
                    <a:pt x="18497" y="16059"/>
                    <a:pt x="18421" y="15039"/>
                    <a:pt x="19579" y="14627"/>
                  </a:cubicBezTo>
                  <a:cubicBezTo>
                    <a:pt x="20676" y="15358"/>
                    <a:pt x="20020" y="16821"/>
                    <a:pt x="18923" y="17248"/>
                  </a:cubicBezTo>
                  <a:close/>
                  <a:moveTo>
                    <a:pt x="20996" y="20295"/>
                  </a:moveTo>
                  <a:cubicBezTo>
                    <a:pt x="20523" y="19289"/>
                    <a:pt x="21270" y="17263"/>
                    <a:pt x="22656" y="17172"/>
                  </a:cubicBezTo>
                  <a:cubicBezTo>
                    <a:pt x="22991" y="18649"/>
                    <a:pt x="22306" y="19640"/>
                    <a:pt x="20996" y="202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623;p38"/>
            <p:cNvSpPr/>
            <p:nvPr/>
          </p:nvSpPr>
          <p:spPr>
            <a:xfrm>
              <a:off x="3304426" y="2307390"/>
              <a:ext cx="165841" cy="60873"/>
            </a:xfrm>
            <a:custGeom>
              <a:avLst/>
              <a:gdLst/>
              <a:ahLst/>
              <a:cxnLst/>
              <a:rect l="l" t="t" r="r" b="b"/>
              <a:pathLst>
                <a:path w="48527" h="17812" extrusionOk="0">
                  <a:moveTo>
                    <a:pt x="46013" y="2317"/>
                  </a:moveTo>
                  <a:cubicBezTo>
                    <a:pt x="46729" y="1951"/>
                    <a:pt x="48527" y="1753"/>
                    <a:pt x="47948" y="458"/>
                  </a:cubicBezTo>
                  <a:cubicBezTo>
                    <a:pt x="39842" y="3414"/>
                    <a:pt x="29802" y="6141"/>
                    <a:pt x="22047" y="6705"/>
                  </a:cubicBezTo>
                  <a:cubicBezTo>
                    <a:pt x="29878" y="4099"/>
                    <a:pt x="37618" y="3018"/>
                    <a:pt x="45236" y="1"/>
                  </a:cubicBezTo>
                  <a:cubicBezTo>
                    <a:pt x="33078" y="3155"/>
                    <a:pt x="20919" y="3917"/>
                    <a:pt x="8639" y="6994"/>
                  </a:cubicBezTo>
                  <a:cubicBezTo>
                    <a:pt x="6826" y="7436"/>
                    <a:pt x="4769" y="7482"/>
                    <a:pt x="3215" y="8152"/>
                  </a:cubicBezTo>
                  <a:cubicBezTo>
                    <a:pt x="0" y="9539"/>
                    <a:pt x="1052" y="12875"/>
                    <a:pt x="3459" y="14399"/>
                  </a:cubicBezTo>
                  <a:cubicBezTo>
                    <a:pt x="4343" y="14947"/>
                    <a:pt x="6110" y="15313"/>
                    <a:pt x="7512" y="15755"/>
                  </a:cubicBezTo>
                  <a:cubicBezTo>
                    <a:pt x="8883" y="16166"/>
                    <a:pt x="10498" y="16654"/>
                    <a:pt x="11824" y="16852"/>
                  </a:cubicBezTo>
                  <a:cubicBezTo>
                    <a:pt x="18482" y="17812"/>
                    <a:pt x="24987" y="14978"/>
                    <a:pt x="32301" y="11763"/>
                  </a:cubicBezTo>
                  <a:cubicBezTo>
                    <a:pt x="38624" y="8975"/>
                    <a:pt x="44398" y="6324"/>
                    <a:pt x="48207" y="2759"/>
                  </a:cubicBezTo>
                  <a:cubicBezTo>
                    <a:pt x="41412" y="5775"/>
                    <a:pt x="32773" y="9752"/>
                    <a:pt x="25338" y="10879"/>
                  </a:cubicBezTo>
                  <a:cubicBezTo>
                    <a:pt x="31767" y="8183"/>
                    <a:pt x="40223" y="5181"/>
                    <a:pt x="46013" y="2317"/>
                  </a:cubicBezTo>
                  <a:close/>
                  <a:moveTo>
                    <a:pt x="9416" y="8777"/>
                  </a:moveTo>
                  <a:cubicBezTo>
                    <a:pt x="10254" y="8472"/>
                    <a:pt x="10970" y="8365"/>
                    <a:pt x="11656" y="8350"/>
                  </a:cubicBezTo>
                  <a:cubicBezTo>
                    <a:pt x="11808" y="9325"/>
                    <a:pt x="9660" y="9478"/>
                    <a:pt x="9416" y="8777"/>
                  </a:cubicBezTo>
                  <a:close/>
                  <a:moveTo>
                    <a:pt x="14261" y="13454"/>
                  </a:moveTo>
                  <a:cubicBezTo>
                    <a:pt x="15313" y="12494"/>
                    <a:pt x="18009" y="12525"/>
                    <a:pt x="19411" y="12555"/>
                  </a:cubicBezTo>
                  <a:cubicBezTo>
                    <a:pt x="17827" y="13622"/>
                    <a:pt x="15754" y="13424"/>
                    <a:pt x="14261" y="1345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624;p38"/>
            <p:cNvSpPr/>
            <p:nvPr/>
          </p:nvSpPr>
          <p:spPr>
            <a:xfrm>
              <a:off x="3543111" y="2244908"/>
              <a:ext cx="122675" cy="59000"/>
            </a:xfrm>
            <a:custGeom>
              <a:avLst/>
              <a:gdLst/>
              <a:ahLst/>
              <a:cxnLst/>
              <a:rect l="l" t="t" r="r" b="b"/>
              <a:pathLst>
                <a:path w="35896" h="17264" extrusionOk="0">
                  <a:moveTo>
                    <a:pt x="23600" y="11291"/>
                  </a:moveTo>
                  <a:cubicBezTo>
                    <a:pt x="17841" y="13759"/>
                    <a:pt x="12280" y="14688"/>
                    <a:pt x="7450" y="15587"/>
                  </a:cubicBezTo>
                  <a:cubicBezTo>
                    <a:pt x="4891" y="16059"/>
                    <a:pt x="2301" y="16425"/>
                    <a:pt x="0" y="17263"/>
                  </a:cubicBezTo>
                  <a:cubicBezTo>
                    <a:pt x="12448" y="16913"/>
                    <a:pt x="35896" y="13561"/>
                    <a:pt x="35667" y="1"/>
                  </a:cubicBezTo>
                  <a:cubicBezTo>
                    <a:pt x="32971" y="4130"/>
                    <a:pt x="29558" y="8746"/>
                    <a:pt x="23600" y="112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625;p38"/>
            <p:cNvSpPr/>
            <p:nvPr/>
          </p:nvSpPr>
          <p:spPr>
            <a:xfrm>
              <a:off x="3548835" y="2324313"/>
              <a:ext cx="79826" cy="16821"/>
            </a:xfrm>
            <a:custGeom>
              <a:avLst/>
              <a:gdLst/>
              <a:ahLst/>
              <a:cxnLst/>
              <a:rect l="l" t="t" r="r" b="b"/>
              <a:pathLst>
                <a:path w="23358" h="4922" extrusionOk="0">
                  <a:moveTo>
                    <a:pt x="19503" y="2042"/>
                  </a:moveTo>
                  <a:cubicBezTo>
                    <a:pt x="13850" y="92"/>
                    <a:pt x="6918" y="1"/>
                    <a:pt x="1" y="976"/>
                  </a:cubicBezTo>
                  <a:cubicBezTo>
                    <a:pt x="214" y="1570"/>
                    <a:pt x="336" y="1250"/>
                    <a:pt x="626" y="1280"/>
                  </a:cubicBezTo>
                  <a:cubicBezTo>
                    <a:pt x="2698" y="1539"/>
                    <a:pt x="4694" y="1219"/>
                    <a:pt x="6659" y="1448"/>
                  </a:cubicBezTo>
                  <a:cubicBezTo>
                    <a:pt x="10438" y="1905"/>
                    <a:pt x="14277" y="2972"/>
                    <a:pt x="17736" y="3840"/>
                  </a:cubicBezTo>
                  <a:cubicBezTo>
                    <a:pt x="19533" y="4297"/>
                    <a:pt x="21347" y="4922"/>
                    <a:pt x="23221" y="4876"/>
                  </a:cubicBezTo>
                  <a:cubicBezTo>
                    <a:pt x="23358" y="2850"/>
                    <a:pt x="20981" y="2545"/>
                    <a:pt x="19503" y="204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626;p38"/>
            <p:cNvSpPr/>
            <p:nvPr/>
          </p:nvSpPr>
          <p:spPr>
            <a:xfrm>
              <a:off x="3425279" y="2353994"/>
              <a:ext cx="51341" cy="44937"/>
            </a:xfrm>
            <a:custGeom>
              <a:avLst/>
              <a:gdLst/>
              <a:ahLst/>
              <a:cxnLst/>
              <a:rect l="l" t="t" r="r" b="b"/>
              <a:pathLst>
                <a:path w="15023" h="13149" extrusionOk="0">
                  <a:moveTo>
                    <a:pt x="0" y="13149"/>
                  </a:moveTo>
                  <a:cubicBezTo>
                    <a:pt x="6277" y="9385"/>
                    <a:pt x="10147" y="4449"/>
                    <a:pt x="15023" y="0"/>
                  </a:cubicBezTo>
                  <a:cubicBezTo>
                    <a:pt x="11549" y="1646"/>
                    <a:pt x="8761" y="3916"/>
                    <a:pt x="6003" y="6155"/>
                  </a:cubicBezTo>
                  <a:cubicBezTo>
                    <a:pt x="3474" y="8197"/>
                    <a:pt x="396" y="10223"/>
                    <a:pt x="0" y="131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627;p38"/>
            <p:cNvSpPr/>
            <p:nvPr/>
          </p:nvSpPr>
          <p:spPr>
            <a:xfrm>
              <a:off x="3488906" y="2333739"/>
              <a:ext cx="59464" cy="30672"/>
            </a:xfrm>
            <a:custGeom>
              <a:avLst/>
              <a:gdLst/>
              <a:ahLst/>
              <a:cxnLst/>
              <a:rect l="l" t="t" r="r" b="b"/>
              <a:pathLst>
                <a:path w="17400" h="8975" extrusionOk="0">
                  <a:moveTo>
                    <a:pt x="10970" y="4053"/>
                  </a:moveTo>
                  <a:cubicBezTo>
                    <a:pt x="6994" y="5973"/>
                    <a:pt x="336" y="4678"/>
                    <a:pt x="0" y="8974"/>
                  </a:cubicBezTo>
                  <a:cubicBezTo>
                    <a:pt x="6247" y="8121"/>
                    <a:pt x="13850" y="5043"/>
                    <a:pt x="17400" y="1341"/>
                  </a:cubicBezTo>
                  <a:cubicBezTo>
                    <a:pt x="14916" y="0"/>
                    <a:pt x="13362" y="2895"/>
                    <a:pt x="10970" y="405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628;p38"/>
            <p:cNvSpPr/>
            <p:nvPr/>
          </p:nvSpPr>
          <p:spPr>
            <a:xfrm>
              <a:off x="3484582" y="2339415"/>
              <a:ext cx="78575" cy="42179"/>
            </a:xfrm>
            <a:custGeom>
              <a:avLst/>
              <a:gdLst/>
              <a:ahLst/>
              <a:cxnLst/>
              <a:rect l="l" t="t" r="r" b="b"/>
              <a:pathLst>
                <a:path w="22992" h="12342" extrusionOk="0">
                  <a:moveTo>
                    <a:pt x="19503" y="1112"/>
                  </a:moveTo>
                  <a:cubicBezTo>
                    <a:pt x="15572" y="4647"/>
                    <a:pt x="6720" y="8654"/>
                    <a:pt x="504" y="8608"/>
                  </a:cubicBezTo>
                  <a:cubicBezTo>
                    <a:pt x="260" y="9797"/>
                    <a:pt x="1" y="10985"/>
                    <a:pt x="77" y="12341"/>
                  </a:cubicBezTo>
                  <a:cubicBezTo>
                    <a:pt x="7558" y="12052"/>
                    <a:pt x="19472" y="8547"/>
                    <a:pt x="22992" y="2834"/>
                  </a:cubicBezTo>
                  <a:cubicBezTo>
                    <a:pt x="21941" y="1950"/>
                    <a:pt x="20737" y="0"/>
                    <a:pt x="19503" y="1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629;p38"/>
            <p:cNvSpPr/>
            <p:nvPr/>
          </p:nvSpPr>
          <p:spPr>
            <a:xfrm>
              <a:off x="3576903" y="2340560"/>
              <a:ext cx="68316" cy="48686"/>
            </a:xfrm>
            <a:custGeom>
              <a:avLst/>
              <a:gdLst/>
              <a:ahLst/>
              <a:cxnLst/>
              <a:rect l="l" t="t" r="r" b="b"/>
              <a:pathLst>
                <a:path w="19990" h="14246" extrusionOk="0">
                  <a:moveTo>
                    <a:pt x="16028" y="9172"/>
                  </a:moveTo>
                  <a:cubicBezTo>
                    <a:pt x="11275" y="5059"/>
                    <a:pt x="5927" y="2057"/>
                    <a:pt x="625" y="61"/>
                  </a:cubicBezTo>
                  <a:cubicBezTo>
                    <a:pt x="472" y="122"/>
                    <a:pt x="396" y="0"/>
                    <a:pt x="259" y="15"/>
                  </a:cubicBezTo>
                  <a:cubicBezTo>
                    <a:pt x="107" y="61"/>
                    <a:pt x="122" y="198"/>
                    <a:pt x="0" y="274"/>
                  </a:cubicBezTo>
                  <a:cubicBezTo>
                    <a:pt x="76" y="381"/>
                    <a:pt x="107" y="579"/>
                    <a:pt x="259" y="533"/>
                  </a:cubicBezTo>
                  <a:cubicBezTo>
                    <a:pt x="6018" y="2971"/>
                    <a:pt x="11153" y="7664"/>
                    <a:pt x="15587" y="12402"/>
                  </a:cubicBezTo>
                  <a:cubicBezTo>
                    <a:pt x="16165" y="13027"/>
                    <a:pt x="16653" y="14246"/>
                    <a:pt x="17750" y="14231"/>
                  </a:cubicBezTo>
                  <a:cubicBezTo>
                    <a:pt x="19990" y="12646"/>
                    <a:pt x="17095" y="10117"/>
                    <a:pt x="16028" y="917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630;p38"/>
            <p:cNvSpPr/>
            <p:nvPr/>
          </p:nvSpPr>
          <p:spPr>
            <a:xfrm>
              <a:off x="3397159" y="2399864"/>
              <a:ext cx="20259" cy="27914"/>
            </a:xfrm>
            <a:custGeom>
              <a:avLst/>
              <a:gdLst/>
              <a:ahLst/>
              <a:cxnLst/>
              <a:rect l="l" t="t" r="r" b="b"/>
              <a:pathLst>
                <a:path w="5928" h="8168" extrusionOk="0">
                  <a:moveTo>
                    <a:pt x="1" y="8167"/>
                  </a:moveTo>
                  <a:cubicBezTo>
                    <a:pt x="2972" y="6446"/>
                    <a:pt x="4663" y="2987"/>
                    <a:pt x="5927" y="1"/>
                  </a:cubicBezTo>
                  <a:cubicBezTo>
                    <a:pt x="2149" y="1311"/>
                    <a:pt x="717" y="4907"/>
                    <a:pt x="1" y="816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631;p38"/>
            <p:cNvSpPr/>
            <p:nvPr/>
          </p:nvSpPr>
          <p:spPr>
            <a:xfrm>
              <a:off x="3483957" y="2353628"/>
              <a:ext cx="91907" cy="46502"/>
            </a:xfrm>
            <a:custGeom>
              <a:avLst/>
              <a:gdLst/>
              <a:ahLst/>
              <a:cxnLst/>
              <a:rect l="l" t="t" r="r" b="b"/>
              <a:pathLst>
                <a:path w="26893" h="13607" extrusionOk="0">
                  <a:moveTo>
                    <a:pt x="1" y="9462"/>
                  </a:moveTo>
                  <a:cubicBezTo>
                    <a:pt x="123" y="10498"/>
                    <a:pt x="77" y="11443"/>
                    <a:pt x="595" y="12677"/>
                  </a:cubicBezTo>
                  <a:cubicBezTo>
                    <a:pt x="8366" y="13606"/>
                    <a:pt x="21042" y="9690"/>
                    <a:pt x="26892" y="4068"/>
                  </a:cubicBezTo>
                  <a:cubicBezTo>
                    <a:pt x="26176" y="2408"/>
                    <a:pt x="25323" y="1036"/>
                    <a:pt x="24302" y="0"/>
                  </a:cubicBezTo>
                  <a:cubicBezTo>
                    <a:pt x="20280" y="5775"/>
                    <a:pt x="7619" y="10026"/>
                    <a:pt x="1" y="94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632;p38"/>
            <p:cNvSpPr/>
            <p:nvPr/>
          </p:nvSpPr>
          <p:spPr>
            <a:xfrm>
              <a:off x="3634074" y="2337436"/>
              <a:ext cx="28434" cy="13591"/>
            </a:xfrm>
            <a:custGeom>
              <a:avLst/>
              <a:gdLst/>
              <a:ahLst/>
              <a:cxnLst/>
              <a:rect l="l" t="t" r="r" b="b"/>
              <a:pathLst>
                <a:path w="8320" h="3977" extrusionOk="0">
                  <a:moveTo>
                    <a:pt x="305" y="0"/>
                  </a:moveTo>
                  <a:cubicBezTo>
                    <a:pt x="198" y="46"/>
                    <a:pt x="107" y="76"/>
                    <a:pt x="0" y="107"/>
                  </a:cubicBezTo>
                  <a:cubicBezTo>
                    <a:pt x="1768" y="3443"/>
                    <a:pt x="4906" y="3977"/>
                    <a:pt x="8319" y="3946"/>
                  </a:cubicBezTo>
                  <a:cubicBezTo>
                    <a:pt x="6521" y="975"/>
                    <a:pt x="3337" y="183"/>
                    <a:pt x="3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633;p38"/>
            <p:cNvSpPr/>
            <p:nvPr/>
          </p:nvSpPr>
          <p:spPr>
            <a:xfrm>
              <a:off x="3486876" y="2371905"/>
              <a:ext cx="99767" cy="44469"/>
            </a:xfrm>
            <a:custGeom>
              <a:avLst/>
              <a:gdLst/>
              <a:ahLst/>
              <a:cxnLst/>
              <a:rect l="l" t="t" r="r" b="b"/>
              <a:pathLst>
                <a:path w="29193" h="13012" extrusionOk="0">
                  <a:moveTo>
                    <a:pt x="0" y="8609"/>
                  </a:moveTo>
                  <a:cubicBezTo>
                    <a:pt x="229" y="9995"/>
                    <a:pt x="747" y="11534"/>
                    <a:pt x="1158" y="13012"/>
                  </a:cubicBezTo>
                  <a:cubicBezTo>
                    <a:pt x="9888" y="11778"/>
                    <a:pt x="21178" y="9370"/>
                    <a:pt x="29192" y="4495"/>
                  </a:cubicBezTo>
                  <a:cubicBezTo>
                    <a:pt x="28370" y="3047"/>
                    <a:pt x="27714" y="1295"/>
                    <a:pt x="26815" y="0"/>
                  </a:cubicBezTo>
                  <a:cubicBezTo>
                    <a:pt x="20919" y="5744"/>
                    <a:pt x="7816" y="9599"/>
                    <a:pt x="0" y="8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634;p38"/>
            <p:cNvSpPr/>
            <p:nvPr/>
          </p:nvSpPr>
          <p:spPr>
            <a:xfrm>
              <a:off x="3492446" y="2391795"/>
              <a:ext cx="100755" cy="44783"/>
            </a:xfrm>
            <a:custGeom>
              <a:avLst/>
              <a:gdLst/>
              <a:ahLst/>
              <a:cxnLst/>
              <a:rect l="l" t="t" r="r" b="b"/>
              <a:pathLst>
                <a:path w="29482" h="13104" extrusionOk="0">
                  <a:moveTo>
                    <a:pt x="0" y="8563"/>
                  </a:moveTo>
                  <a:cubicBezTo>
                    <a:pt x="473" y="10285"/>
                    <a:pt x="1158" y="11549"/>
                    <a:pt x="1707" y="13103"/>
                  </a:cubicBezTo>
                  <a:cubicBezTo>
                    <a:pt x="10117" y="12555"/>
                    <a:pt x="22275" y="8426"/>
                    <a:pt x="29482" y="3825"/>
                  </a:cubicBezTo>
                  <a:cubicBezTo>
                    <a:pt x="29101" y="2301"/>
                    <a:pt x="28781" y="1493"/>
                    <a:pt x="28187" y="0"/>
                  </a:cubicBezTo>
                  <a:cubicBezTo>
                    <a:pt x="20737" y="4845"/>
                    <a:pt x="8578" y="8030"/>
                    <a:pt x="0" y="85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635;p38"/>
            <p:cNvSpPr/>
            <p:nvPr/>
          </p:nvSpPr>
          <p:spPr>
            <a:xfrm>
              <a:off x="3436577" y="2457869"/>
              <a:ext cx="29004" cy="45094"/>
            </a:xfrm>
            <a:custGeom>
              <a:avLst/>
              <a:gdLst/>
              <a:ahLst/>
              <a:cxnLst/>
              <a:rect l="l" t="t" r="r" b="b"/>
              <a:pathLst>
                <a:path w="8487" h="13195" extrusionOk="0">
                  <a:moveTo>
                    <a:pt x="6201" y="13195"/>
                  </a:moveTo>
                  <a:cubicBezTo>
                    <a:pt x="8487" y="10148"/>
                    <a:pt x="3672" y="4632"/>
                    <a:pt x="3261" y="1"/>
                  </a:cubicBezTo>
                  <a:cubicBezTo>
                    <a:pt x="0" y="3505"/>
                    <a:pt x="2499" y="10194"/>
                    <a:pt x="6201" y="131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636;p38"/>
            <p:cNvSpPr/>
            <p:nvPr/>
          </p:nvSpPr>
          <p:spPr>
            <a:xfrm>
              <a:off x="3642666" y="2391952"/>
              <a:ext cx="24110" cy="33064"/>
            </a:xfrm>
            <a:custGeom>
              <a:avLst/>
              <a:gdLst/>
              <a:ahLst/>
              <a:cxnLst/>
              <a:rect l="l" t="t" r="r" b="b"/>
              <a:pathLst>
                <a:path w="7055" h="9675" extrusionOk="0">
                  <a:moveTo>
                    <a:pt x="1173" y="0"/>
                  </a:moveTo>
                  <a:cubicBezTo>
                    <a:pt x="610" y="274"/>
                    <a:pt x="290" y="670"/>
                    <a:pt x="0" y="1082"/>
                  </a:cubicBezTo>
                  <a:cubicBezTo>
                    <a:pt x="2286" y="3596"/>
                    <a:pt x="3489" y="9675"/>
                    <a:pt x="7054" y="8761"/>
                  </a:cubicBezTo>
                  <a:cubicBezTo>
                    <a:pt x="6963" y="3992"/>
                    <a:pt x="3946" y="1508"/>
                    <a:pt x="11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637;p38"/>
            <p:cNvSpPr/>
            <p:nvPr/>
          </p:nvSpPr>
          <p:spPr>
            <a:xfrm>
              <a:off x="3501140" y="2411374"/>
              <a:ext cx="95030" cy="46499"/>
            </a:xfrm>
            <a:custGeom>
              <a:avLst/>
              <a:gdLst/>
              <a:ahLst/>
              <a:cxnLst/>
              <a:rect l="l" t="t" r="r" b="b"/>
              <a:pathLst>
                <a:path w="27807" h="13606" extrusionOk="0">
                  <a:moveTo>
                    <a:pt x="26908" y="0"/>
                  </a:moveTo>
                  <a:cubicBezTo>
                    <a:pt x="19823" y="4418"/>
                    <a:pt x="8426" y="8319"/>
                    <a:pt x="1" y="9324"/>
                  </a:cubicBezTo>
                  <a:cubicBezTo>
                    <a:pt x="732" y="10513"/>
                    <a:pt x="1144" y="12326"/>
                    <a:pt x="2012" y="13255"/>
                  </a:cubicBezTo>
                  <a:cubicBezTo>
                    <a:pt x="10605" y="13606"/>
                    <a:pt x="22367" y="8441"/>
                    <a:pt x="27745" y="2956"/>
                  </a:cubicBezTo>
                  <a:cubicBezTo>
                    <a:pt x="27304" y="2026"/>
                    <a:pt x="27806" y="305"/>
                    <a:pt x="26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38;p38"/>
            <p:cNvSpPr/>
            <p:nvPr/>
          </p:nvSpPr>
          <p:spPr>
            <a:xfrm>
              <a:off x="3511557" y="2429855"/>
              <a:ext cx="86750" cy="45928"/>
            </a:xfrm>
            <a:custGeom>
              <a:avLst/>
              <a:gdLst/>
              <a:ahLst/>
              <a:cxnLst/>
              <a:rect l="l" t="t" r="r" b="b"/>
              <a:pathLst>
                <a:path w="25384" h="13439" extrusionOk="0">
                  <a:moveTo>
                    <a:pt x="0" y="9371"/>
                  </a:moveTo>
                  <a:cubicBezTo>
                    <a:pt x="1463" y="10453"/>
                    <a:pt x="2255" y="12220"/>
                    <a:pt x="4220" y="12723"/>
                  </a:cubicBezTo>
                  <a:cubicBezTo>
                    <a:pt x="7054" y="13439"/>
                    <a:pt x="12463" y="11702"/>
                    <a:pt x="16333" y="10133"/>
                  </a:cubicBezTo>
                  <a:cubicBezTo>
                    <a:pt x="19868" y="8701"/>
                    <a:pt x="22915" y="6735"/>
                    <a:pt x="24530" y="5120"/>
                  </a:cubicBezTo>
                  <a:cubicBezTo>
                    <a:pt x="24499" y="3566"/>
                    <a:pt x="25383" y="1128"/>
                    <a:pt x="24499" y="1"/>
                  </a:cubicBezTo>
                  <a:cubicBezTo>
                    <a:pt x="19502" y="5242"/>
                    <a:pt x="7313" y="9112"/>
                    <a:pt x="0" y="9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39;p38"/>
            <p:cNvSpPr/>
            <p:nvPr/>
          </p:nvSpPr>
          <p:spPr>
            <a:xfrm>
              <a:off x="3457717" y="2222414"/>
              <a:ext cx="48686" cy="53480"/>
            </a:xfrm>
            <a:custGeom>
              <a:avLst/>
              <a:gdLst/>
              <a:ahLst/>
              <a:cxnLst/>
              <a:rect l="l" t="t" r="r" b="b"/>
              <a:pathLst>
                <a:path w="14246" h="15649" extrusionOk="0">
                  <a:moveTo>
                    <a:pt x="12768" y="10057"/>
                  </a:moveTo>
                  <a:cubicBezTo>
                    <a:pt x="10391" y="8944"/>
                    <a:pt x="8014" y="4953"/>
                    <a:pt x="8669" y="1540"/>
                  </a:cubicBezTo>
                  <a:cubicBezTo>
                    <a:pt x="6155" y="1"/>
                    <a:pt x="990" y="2926"/>
                    <a:pt x="0" y="5166"/>
                  </a:cubicBezTo>
                  <a:cubicBezTo>
                    <a:pt x="3261" y="7268"/>
                    <a:pt x="3779" y="13180"/>
                    <a:pt x="1859" y="15648"/>
                  </a:cubicBezTo>
                  <a:cubicBezTo>
                    <a:pt x="5013" y="13637"/>
                    <a:pt x="9827" y="10834"/>
                    <a:pt x="14154" y="10620"/>
                  </a:cubicBezTo>
                  <a:cubicBezTo>
                    <a:pt x="14246" y="10072"/>
                    <a:pt x="13286" y="10300"/>
                    <a:pt x="12768" y="100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640;p38"/>
            <p:cNvSpPr/>
            <p:nvPr/>
          </p:nvSpPr>
          <p:spPr>
            <a:xfrm>
              <a:off x="3453863" y="2253188"/>
              <a:ext cx="9846" cy="20310"/>
            </a:xfrm>
            <a:custGeom>
              <a:avLst/>
              <a:gdLst/>
              <a:ahLst/>
              <a:cxnLst/>
              <a:rect l="l" t="t" r="r" b="b"/>
              <a:pathLst>
                <a:path w="2881" h="5943" extrusionOk="0">
                  <a:moveTo>
                    <a:pt x="1021" y="3901"/>
                  </a:moveTo>
                  <a:cubicBezTo>
                    <a:pt x="900" y="4175"/>
                    <a:pt x="412" y="4282"/>
                    <a:pt x="1" y="4419"/>
                  </a:cubicBezTo>
                  <a:cubicBezTo>
                    <a:pt x="382" y="5181"/>
                    <a:pt x="854" y="5790"/>
                    <a:pt x="1539" y="5942"/>
                  </a:cubicBezTo>
                  <a:cubicBezTo>
                    <a:pt x="2149" y="4404"/>
                    <a:pt x="2880" y="2956"/>
                    <a:pt x="1768" y="564"/>
                  </a:cubicBezTo>
                  <a:cubicBezTo>
                    <a:pt x="1616" y="0"/>
                    <a:pt x="1829" y="3611"/>
                    <a:pt x="1021" y="390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641;p38"/>
            <p:cNvSpPr/>
            <p:nvPr/>
          </p:nvSpPr>
          <p:spPr>
            <a:xfrm>
              <a:off x="3534310" y="2227987"/>
              <a:ext cx="16561" cy="31711"/>
            </a:xfrm>
            <a:custGeom>
              <a:avLst/>
              <a:gdLst/>
              <a:ahLst/>
              <a:cxnLst/>
              <a:rect l="l" t="t" r="r" b="b"/>
              <a:pathLst>
                <a:path w="4846" h="9279" extrusionOk="0">
                  <a:moveTo>
                    <a:pt x="2499" y="2423"/>
                  </a:moveTo>
                  <a:cubicBezTo>
                    <a:pt x="1600" y="4632"/>
                    <a:pt x="0" y="6993"/>
                    <a:pt x="396" y="9279"/>
                  </a:cubicBezTo>
                  <a:cubicBezTo>
                    <a:pt x="1158" y="7999"/>
                    <a:pt x="2331" y="6552"/>
                    <a:pt x="3032" y="4967"/>
                  </a:cubicBezTo>
                  <a:cubicBezTo>
                    <a:pt x="3657" y="3565"/>
                    <a:pt x="4845" y="1524"/>
                    <a:pt x="3565" y="0"/>
                  </a:cubicBezTo>
                  <a:cubicBezTo>
                    <a:pt x="2727" y="396"/>
                    <a:pt x="2834" y="1585"/>
                    <a:pt x="2499" y="242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642;p38"/>
            <p:cNvSpPr/>
            <p:nvPr/>
          </p:nvSpPr>
          <p:spPr>
            <a:xfrm>
              <a:off x="3498693" y="2246056"/>
              <a:ext cx="13335" cy="6876"/>
            </a:xfrm>
            <a:custGeom>
              <a:avLst/>
              <a:gdLst/>
              <a:ahLst/>
              <a:cxnLst/>
              <a:rect l="l" t="t" r="r" b="b"/>
              <a:pathLst>
                <a:path w="3902" h="2012" extrusionOk="0">
                  <a:moveTo>
                    <a:pt x="1" y="335"/>
                  </a:moveTo>
                  <a:cubicBezTo>
                    <a:pt x="1083" y="975"/>
                    <a:pt x="1981" y="2011"/>
                    <a:pt x="3734" y="1280"/>
                  </a:cubicBezTo>
                  <a:cubicBezTo>
                    <a:pt x="3901" y="975"/>
                    <a:pt x="3612" y="457"/>
                    <a:pt x="3475" y="0"/>
                  </a:cubicBezTo>
                  <a:cubicBezTo>
                    <a:pt x="2301" y="1219"/>
                    <a:pt x="625" y="168"/>
                    <a:pt x="1" y="33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43;p38"/>
            <p:cNvSpPr/>
            <p:nvPr/>
          </p:nvSpPr>
          <p:spPr>
            <a:xfrm>
              <a:off x="3355192" y="2328011"/>
              <a:ext cx="112005" cy="47801"/>
            </a:xfrm>
            <a:custGeom>
              <a:avLst/>
              <a:gdLst/>
              <a:ahLst/>
              <a:cxnLst/>
              <a:rect l="l" t="t" r="r" b="b"/>
              <a:pathLst>
                <a:path w="32774" h="13987" extrusionOk="0">
                  <a:moveTo>
                    <a:pt x="1" y="12692"/>
                  </a:moveTo>
                  <a:cubicBezTo>
                    <a:pt x="4069" y="13987"/>
                    <a:pt x="9157" y="13941"/>
                    <a:pt x="14520" y="11686"/>
                  </a:cubicBezTo>
                  <a:cubicBezTo>
                    <a:pt x="21316" y="8807"/>
                    <a:pt x="28080" y="3367"/>
                    <a:pt x="32773" y="0"/>
                  </a:cubicBezTo>
                  <a:cubicBezTo>
                    <a:pt x="32666" y="31"/>
                    <a:pt x="32560" y="77"/>
                    <a:pt x="32468" y="107"/>
                  </a:cubicBezTo>
                  <a:cubicBezTo>
                    <a:pt x="23631" y="4663"/>
                    <a:pt x="9371" y="12463"/>
                    <a:pt x="1" y="126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644;p38"/>
            <p:cNvSpPr/>
            <p:nvPr/>
          </p:nvSpPr>
          <p:spPr>
            <a:xfrm>
              <a:off x="3441313" y="2377684"/>
              <a:ext cx="27600" cy="68890"/>
            </a:xfrm>
            <a:custGeom>
              <a:avLst/>
              <a:gdLst/>
              <a:ahLst/>
              <a:cxnLst/>
              <a:rect l="l" t="t" r="r" b="b"/>
              <a:pathLst>
                <a:path w="8076" h="20158" extrusionOk="0">
                  <a:moveTo>
                    <a:pt x="1083" y="20142"/>
                  </a:moveTo>
                  <a:cubicBezTo>
                    <a:pt x="1799" y="20158"/>
                    <a:pt x="2682" y="19822"/>
                    <a:pt x="3475" y="19670"/>
                  </a:cubicBezTo>
                  <a:cubicBezTo>
                    <a:pt x="4450" y="16364"/>
                    <a:pt x="4297" y="12753"/>
                    <a:pt x="4907" y="9279"/>
                  </a:cubicBezTo>
                  <a:cubicBezTo>
                    <a:pt x="5501" y="5851"/>
                    <a:pt x="6994" y="2804"/>
                    <a:pt x="8076" y="0"/>
                  </a:cubicBezTo>
                  <a:cubicBezTo>
                    <a:pt x="6385" y="2469"/>
                    <a:pt x="4891" y="5409"/>
                    <a:pt x="3414" y="8426"/>
                  </a:cubicBezTo>
                  <a:cubicBezTo>
                    <a:pt x="1829" y="11641"/>
                    <a:pt x="1" y="15907"/>
                    <a:pt x="1083" y="2014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645;p38"/>
            <p:cNvSpPr/>
            <p:nvPr/>
          </p:nvSpPr>
          <p:spPr>
            <a:xfrm>
              <a:off x="3534727" y="2457350"/>
              <a:ext cx="58839" cy="39209"/>
            </a:xfrm>
            <a:custGeom>
              <a:avLst/>
              <a:gdLst/>
              <a:ahLst/>
              <a:cxnLst/>
              <a:rect l="l" t="t" r="r" b="b"/>
              <a:pathLst>
                <a:path w="17217" h="11473" extrusionOk="0">
                  <a:moveTo>
                    <a:pt x="3763" y="8670"/>
                  </a:moveTo>
                  <a:cubicBezTo>
                    <a:pt x="6689" y="9279"/>
                    <a:pt x="10345" y="6689"/>
                    <a:pt x="13728" y="6826"/>
                  </a:cubicBezTo>
                  <a:cubicBezTo>
                    <a:pt x="11777" y="8411"/>
                    <a:pt x="8106" y="9172"/>
                    <a:pt x="5607" y="9584"/>
                  </a:cubicBezTo>
                  <a:cubicBezTo>
                    <a:pt x="7009" y="10787"/>
                    <a:pt x="9782" y="11473"/>
                    <a:pt x="12829" y="10208"/>
                  </a:cubicBezTo>
                  <a:cubicBezTo>
                    <a:pt x="12783" y="9066"/>
                    <a:pt x="13910" y="8883"/>
                    <a:pt x="14505" y="8106"/>
                  </a:cubicBezTo>
                  <a:cubicBezTo>
                    <a:pt x="16059" y="6019"/>
                    <a:pt x="16135" y="1874"/>
                    <a:pt x="17217" y="0"/>
                  </a:cubicBezTo>
                  <a:cubicBezTo>
                    <a:pt x="13377" y="3215"/>
                    <a:pt x="4708" y="5561"/>
                    <a:pt x="0" y="6201"/>
                  </a:cubicBezTo>
                  <a:cubicBezTo>
                    <a:pt x="1646" y="6643"/>
                    <a:pt x="2026" y="8319"/>
                    <a:pt x="3763" y="8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8331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Muhammad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Khalid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Raffique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 Rashid Mahmood, 2 * Muhammad Aslam3 and Ghulam Sarwar2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Tropilaelaps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clareae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Mite by Using Formic Acid and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Thymol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Honey Bee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Apis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mellifera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L.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Colonies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Pakistan J. Zool., vol. 44 (4), pp. 1129-1135, 2012.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26168" t="20296" r="50358" b="53213"/>
          <a:stretch/>
        </p:blipFill>
        <p:spPr bwMode="auto">
          <a:xfrm>
            <a:off x="457200" y="1450225"/>
            <a:ext cx="3894859" cy="24151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2"/>
          <a:srcRect l="26168" t="45452" r="50358" b="27724"/>
          <a:stretch/>
        </p:blipFill>
        <p:spPr bwMode="auto">
          <a:xfrm>
            <a:off x="4646469" y="1450225"/>
            <a:ext cx="3742458" cy="2462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79319" y="4047626"/>
            <a:ext cx="76892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/>
              <a:t>Среднее количество </a:t>
            </a:r>
            <a:r>
              <a:rPr lang="ru-RU" dirty="0" smtClean="0"/>
              <a:t>упавших клещей </a:t>
            </a:r>
            <a:r>
              <a:rPr lang="ru-RU" dirty="0" err="1"/>
              <a:t>Tropilaelaps</a:t>
            </a:r>
            <a:r>
              <a:rPr lang="ru-RU" dirty="0"/>
              <a:t> в </a:t>
            </a:r>
            <a:r>
              <a:rPr lang="ru-RU" dirty="0" smtClean="0"/>
              <a:t>поддонах для </a:t>
            </a:r>
            <a:r>
              <a:rPr lang="ru-RU" dirty="0"/>
              <a:t>улавливания </a:t>
            </a:r>
            <a:r>
              <a:rPr lang="ru-RU" dirty="0" smtClean="0"/>
              <a:t>клещей пяти различных </a:t>
            </a:r>
            <a:r>
              <a:rPr lang="ru-RU" u="sng" dirty="0" smtClean="0"/>
              <a:t>концентрациях </a:t>
            </a:r>
            <a:r>
              <a:rPr lang="ru-RU" u="sng" dirty="0"/>
              <a:t>муравьиной кислоты (А) </a:t>
            </a:r>
            <a:r>
              <a:rPr lang="ru-RU" dirty="0"/>
              <a:t>и </a:t>
            </a:r>
            <a:r>
              <a:rPr lang="ru-RU" u="sng" dirty="0" smtClean="0"/>
              <a:t>тимола (Б</a:t>
            </a:r>
            <a:r>
              <a:rPr lang="ru-RU" u="sng" dirty="0"/>
              <a:t>) </a:t>
            </a:r>
            <a:r>
              <a:rPr lang="ru-RU" dirty="0"/>
              <a:t>в течение пяти </a:t>
            </a:r>
            <a:r>
              <a:rPr lang="ru-RU" dirty="0" smtClean="0"/>
              <a:t>недель.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38236" y="1450225"/>
            <a:ext cx="23202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00FF"/>
                </a:solidFill>
                <a:latin typeface="Arial Black" pitchFamily="34" charset="0"/>
              </a:rPr>
              <a:t>Испарение с ткани муравьиной кислоты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93263" y="1268018"/>
            <a:ext cx="28484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00FF"/>
                </a:solidFill>
                <a:latin typeface="Arial Black" pitchFamily="34" charset="0"/>
              </a:rPr>
              <a:t>Тимол в мешочках, размещенных сверху рамок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312394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8708" y="193964"/>
            <a:ext cx="8395855" cy="1006187"/>
          </a:xfrm>
        </p:spPr>
        <p:txBody>
          <a:bodyPr/>
          <a:lstStyle/>
          <a:p>
            <a:pPr algn="ctr"/>
            <a:r>
              <a:rPr lang="en-US" sz="1600" b="1" dirty="0" smtClean="0"/>
              <a:t>Pettis </a:t>
            </a:r>
            <a:r>
              <a:rPr lang="en-US" sz="1600" b="1" dirty="0"/>
              <a:t>JS, Rose R, </a:t>
            </a:r>
            <a:r>
              <a:rPr lang="en-US" sz="1600" b="1" dirty="0" err="1"/>
              <a:t>Chaimanee</a:t>
            </a:r>
            <a:r>
              <a:rPr lang="en-US" sz="1600" b="1" dirty="0"/>
              <a:t> V (2017) Chemical and cultural control of </a:t>
            </a:r>
            <a:r>
              <a:rPr lang="en-US" sz="1600" b="1" dirty="0" err="1"/>
              <a:t>Tropilaelaps</a:t>
            </a:r>
            <a:r>
              <a:rPr lang="en-US" sz="1600" b="1" dirty="0"/>
              <a:t> </a:t>
            </a:r>
            <a:r>
              <a:rPr lang="en-US" sz="1600" b="1" dirty="0" err="1"/>
              <a:t>mercedesae</a:t>
            </a:r>
            <a:r>
              <a:rPr lang="en-US" sz="1600" b="1" dirty="0"/>
              <a:t> mites in honeybee (</a:t>
            </a:r>
            <a:r>
              <a:rPr lang="en-US" sz="1600" b="1" dirty="0" err="1"/>
              <a:t>Apis</a:t>
            </a:r>
            <a:r>
              <a:rPr lang="en-US" sz="1600" b="1" dirty="0"/>
              <a:t> </a:t>
            </a:r>
            <a:r>
              <a:rPr lang="en-US" sz="1600" b="1" dirty="0" err="1"/>
              <a:t>mellifera</a:t>
            </a:r>
            <a:r>
              <a:rPr lang="en-US" sz="1600" b="1" dirty="0"/>
              <a:t>) colonies in Northern Thailand. </a:t>
            </a:r>
            <a:r>
              <a:rPr lang="en-US" sz="1600" b="1" dirty="0" err="1"/>
              <a:t>PLoS</a:t>
            </a:r>
            <a:r>
              <a:rPr lang="en-US" sz="1600" b="1" dirty="0"/>
              <a:t> ONE 12(11): e0188063. </a:t>
            </a:r>
            <a:r>
              <a:rPr lang="ru-RU" sz="1600" b="1" dirty="0" smtClean="0"/>
              <a:t> </a:t>
            </a:r>
            <a:r>
              <a:rPr lang="en-US" sz="1600" b="1" dirty="0" smtClean="0"/>
              <a:t>ttps</a:t>
            </a:r>
            <a:r>
              <a:rPr lang="en-US" sz="1600" b="1" dirty="0"/>
              <a:t>://doi.org/10.1371/journal. pone.018806</a:t>
            </a:r>
            <a:endParaRPr lang="ru-RU" sz="16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2CB6-E3DF-4FF3-A8D2-EC9A9FB7B0A7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1619" y="1185152"/>
            <a:ext cx="32973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/>
            <a:r>
              <a:rPr lang="ru-RU" altLang="ru-RU" dirty="0" err="1" smtClean="0">
                <a:solidFill>
                  <a:srgbClr val="FF0000"/>
                </a:solidFill>
                <a:latin typeface="inherit"/>
              </a:rPr>
              <a:t>Mite-Away</a:t>
            </a:r>
            <a:r>
              <a:rPr lang="ru-RU" altLang="ru-RU" dirty="0" smtClean="0">
                <a:solidFill>
                  <a:srgbClr val="FF0000"/>
                </a:solidFill>
                <a:latin typeface="inherit"/>
              </a:rPr>
              <a:t> </a:t>
            </a:r>
            <a:r>
              <a:rPr lang="ru-RU" altLang="ru-RU" dirty="0" err="1">
                <a:solidFill>
                  <a:srgbClr val="FF0000"/>
                </a:solidFill>
                <a:latin typeface="inherit"/>
              </a:rPr>
              <a:t>Quick</a:t>
            </a:r>
            <a:r>
              <a:rPr lang="ru-RU" altLang="ru-RU" dirty="0">
                <a:solidFill>
                  <a:srgbClr val="FF0000"/>
                </a:solidFill>
                <a:latin typeface="inherit"/>
              </a:rPr>
              <a:t> Strips1 </a:t>
            </a:r>
            <a:r>
              <a:rPr lang="ru-RU" altLang="ru-RU" dirty="0" smtClean="0">
                <a:solidFill>
                  <a:srgbClr val="FF0000"/>
                </a:solidFill>
                <a:latin typeface="inherit"/>
              </a:rPr>
              <a:t>( муравьиная кислота дважды </a:t>
            </a:r>
            <a:r>
              <a:rPr lang="ru-RU" altLang="ru-RU" dirty="0">
                <a:solidFill>
                  <a:srgbClr val="FF0000"/>
                </a:solidFill>
                <a:latin typeface="inherit"/>
              </a:rPr>
              <a:t>0,14 дней</a:t>
            </a:r>
            <a:r>
              <a:rPr lang="ru-RU" altLang="ru-RU" dirty="0" smtClean="0">
                <a:solidFill>
                  <a:srgbClr val="FF0000"/>
                </a:solidFill>
                <a:latin typeface="inherit"/>
              </a:rPr>
              <a:t>.</a:t>
            </a:r>
          </a:p>
          <a:p>
            <a:pPr marL="139700"/>
            <a:r>
              <a:rPr lang="ru-RU" altLang="ru-RU" dirty="0" smtClean="0">
                <a:solidFill>
                  <a:srgbClr val="0070C0"/>
                </a:solidFill>
                <a:latin typeface="inherit"/>
              </a:rPr>
              <a:t>Показала наибольшую эффективность.</a:t>
            </a:r>
          </a:p>
          <a:p>
            <a:pPr marL="139700"/>
            <a:endParaRPr lang="ru-RU" altLang="ru-RU" dirty="0">
              <a:solidFill>
                <a:srgbClr val="202124"/>
              </a:solidFill>
              <a:latin typeface="inheri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1619" y="3459369"/>
            <a:ext cx="32973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/>
            <a:r>
              <a:rPr lang="ru-RU" altLang="ru-RU" dirty="0" smtClean="0">
                <a:solidFill>
                  <a:srgbClr val="FF0000"/>
                </a:solidFill>
                <a:latin typeface="inherit"/>
              </a:rPr>
              <a:t>Порошок серы 20 г 3-х кратно , </a:t>
            </a:r>
            <a:r>
              <a:rPr lang="ru-RU" altLang="ru-RU" dirty="0" err="1" smtClean="0">
                <a:solidFill>
                  <a:srgbClr val="FF0000"/>
                </a:solidFill>
                <a:latin typeface="inherit"/>
              </a:rPr>
              <a:t>нанаесена</a:t>
            </a:r>
            <a:r>
              <a:rPr lang="ru-RU" altLang="ru-RU" dirty="0" smtClean="0">
                <a:solidFill>
                  <a:srgbClr val="FF0000"/>
                </a:solidFill>
                <a:latin typeface="inherit"/>
              </a:rPr>
              <a:t> на концы рамок в дни 0, 7, 14.</a:t>
            </a:r>
          </a:p>
          <a:p>
            <a:pPr marL="139700"/>
            <a:r>
              <a:rPr lang="ru-RU" altLang="ru-RU" dirty="0" smtClean="0">
                <a:solidFill>
                  <a:srgbClr val="00B0F0"/>
                </a:solidFill>
                <a:latin typeface="inherit"/>
              </a:rPr>
              <a:t>Снизил  популяцию пчел, не показала высокой эффективности при </a:t>
            </a:r>
            <a:r>
              <a:rPr lang="ru-RU" altLang="ru-RU" dirty="0" err="1" smtClean="0">
                <a:solidFill>
                  <a:srgbClr val="00B0F0"/>
                </a:solidFill>
                <a:latin typeface="inherit"/>
              </a:rPr>
              <a:t>тропилелапсозе</a:t>
            </a:r>
            <a:r>
              <a:rPr lang="ru-RU" altLang="ru-RU" dirty="0" smtClean="0">
                <a:solidFill>
                  <a:srgbClr val="00B0F0"/>
                </a:solidFill>
                <a:latin typeface="inherit"/>
              </a:rPr>
              <a:t>. </a:t>
            </a:r>
            <a:endParaRPr lang="ru-RU" altLang="ru-RU" dirty="0">
              <a:solidFill>
                <a:srgbClr val="00B0F0"/>
              </a:solidFill>
              <a:latin typeface="inheri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1619" y="2494300"/>
            <a:ext cx="32973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/>
            <a:r>
              <a:rPr lang="en-US" altLang="ru-RU" dirty="0" err="1" smtClean="0">
                <a:solidFill>
                  <a:srgbClr val="FF0000"/>
                </a:solidFill>
                <a:latin typeface="inherit"/>
              </a:rPr>
              <a:t>Apivar</a:t>
            </a:r>
            <a:r>
              <a:rPr lang="en-US" altLang="ru-RU" dirty="0" smtClean="0">
                <a:solidFill>
                  <a:srgbClr val="FF0000"/>
                </a:solidFill>
                <a:latin typeface="inherit"/>
              </a:rPr>
              <a:t> </a:t>
            </a:r>
            <a:r>
              <a:rPr lang="ru-RU" altLang="ru-RU" dirty="0" smtClean="0">
                <a:solidFill>
                  <a:srgbClr val="FF0000"/>
                </a:solidFill>
                <a:latin typeface="inherit"/>
              </a:rPr>
              <a:t>(</a:t>
            </a:r>
            <a:r>
              <a:rPr lang="ru-RU" altLang="ru-RU" dirty="0" err="1" smtClean="0">
                <a:solidFill>
                  <a:srgbClr val="FF0000"/>
                </a:solidFill>
                <a:latin typeface="inherit"/>
              </a:rPr>
              <a:t>амитраз</a:t>
            </a:r>
            <a:r>
              <a:rPr lang="ru-RU" altLang="ru-RU" dirty="0" smtClean="0">
                <a:solidFill>
                  <a:srgbClr val="FF0000"/>
                </a:solidFill>
                <a:latin typeface="inherit"/>
              </a:rPr>
              <a:t>) полоски на 42 дня.</a:t>
            </a:r>
          </a:p>
          <a:p>
            <a:pPr marL="139700"/>
            <a:r>
              <a:rPr lang="ru-RU" altLang="ru-RU" dirty="0" smtClean="0">
                <a:solidFill>
                  <a:srgbClr val="0070C0"/>
                </a:solidFill>
                <a:latin typeface="inherit"/>
              </a:rPr>
              <a:t>Не показал эффективности при </a:t>
            </a:r>
            <a:r>
              <a:rPr lang="ru-RU" altLang="ru-RU" dirty="0" err="1" smtClean="0">
                <a:solidFill>
                  <a:srgbClr val="0070C0"/>
                </a:solidFill>
                <a:latin typeface="inherit"/>
              </a:rPr>
              <a:t>тропилелапсозе</a:t>
            </a:r>
            <a:r>
              <a:rPr lang="ru-RU" altLang="ru-RU" dirty="0" smtClean="0">
                <a:solidFill>
                  <a:srgbClr val="0070C0"/>
                </a:solidFill>
                <a:latin typeface="inherit"/>
              </a:rPr>
              <a:t>.</a:t>
            </a:r>
          </a:p>
          <a:p>
            <a:pPr marL="139700"/>
            <a:endParaRPr lang="ru-RU" altLang="ru-RU" dirty="0">
              <a:solidFill>
                <a:srgbClr val="202124"/>
              </a:solidFill>
              <a:latin typeface="inherit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2"/>
          <a:srcRect l="28733" t="34208" r="25601" b="27252"/>
          <a:stretch/>
        </p:blipFill>
        <p:spPr bwMode="auto">
          <a:xfrm>
            <a:off x="3498274" y="1364673"/>
            <a:ext cx="5112326" cy="33056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984193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478942" cy="897564"/>
          </a:xfrm>
        </p:spPr>
        <p:txBody>
          <a:bodyPr/>
          <a:lstStyle/>
          <a:p>
            <a:pPr algn="ctr"/>
            <a:r>
              <a:rPr lang="ru-RU" sz="2700" dirty="0" err="1"/>
              <a:t>Акарицидным</a:t>
            </a:r>
            <a:r>
              <a:rPr lang="ru-RU" sz="2700" dirty="0"/>
              <a:t> действием обладают эфирные масла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87240" y="709832"/>
            <a:ext cx="4038600" cy="3394472"/>
          </a:xfrm>
        </p:spPr>
        <p:txBody>
          <a:bodyPr>
            <a:normAutofit/>
          </a:bodyPr>
          <a:lstStyle/>
          <a:p>
            <a:pPr marL="34290" indent="0" algn="ctr">
              <a:buNone/>
            </a:pPr>
            <a:r>
              <a:rPr lang="ru-RU" sz="1800" dirty="0">
                <a:solidFill>
                  <a:srgbClr val="0000FF"/>
                </a:solidFill>
                <a:latin typeface="Arial Black" pitchFamily="34" charset="0"/>
              </a:rPr>
              <a:t>Чесночный экстракт 2-% путем опрыскивания рамок</a:t>
            </a:r>
          </a:p>
        </p:txBody>
      </p:sp>
      <p:pic>
        <p:nvPicPr>
          <p:cNvPr id="1026" name="Picture 2" descr="Пихтовое масло - панацея от всех болезней Статьи • Aroma Crime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4" y="736893"/>
            <a:ext cx="3657633" cy="243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15617" y="3219822"/>
            <a:ext cx="22199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0000FF"/>
                </a:solidFill>
                <a:latin typeface="Arial Black" pitchFamily="34" charset="0"/>
              </a:rPr>
              <a:t>Пихтовое масло</a:t>
            </a:r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1521" y="4282999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0000FF"/>
                </a:solidFill>
                <a:latin typeface="Arial Black" pitchFamily="34" charset="0"/>
              </a:rPr>
              <a:t>Эфирные масла </a:t>
            </a:r>
            <a:r>
              <a:rPr lang="ru-RU" sz="1800" dirty="0" err="1">
                <a:solidFill>
                  <a:srgbClr val="0000FF"/>
                </a:solidFill>
                <a:latin typeface="Arial Black" pitchFamily="34" charset="0"/>
              </a:rPr>
              <a:t>лемонграсса</a:t>
            </a:r>
            <a:r>
              <a:rPr lang="ru-RU" sz="1800" dirty="0">
                <a:solidFill>
                  <a:srgbClr val="0000FF"/>
                </a:solidFill>
                <a:latin typeface="Arial Black" pitchFamily="34" charset="0"/>
              </a:rPr>
              <a:t>, </a:t>
            </a:r>
            <a:r>
              <a:rPr lang="ru-RU" sz="1800" dirty="0" err="1">
                <a:solidFill>
                  <a:srgbClr val="0000FF"/>
                </a:solidFill>
                <a:latin typeface="Arial Black" pitchFamily="34" charset="0"/>
              </a:rPr>
              <a:t>оригано</a:t>
            </a:r>
            <a:r>
              <a:rPr lang="ru-RU" sz="1800" dirty="0">
                <a:solidFill>
                  <a:srgbClr val="0000FF"/>
                </a:solidFill>
                <a:latin typeface="Arial Black" pitchFamily="34" charset="0"/>
              </a:rPr>
              <a:t>, базилика</a:t>
            </a:r>
            <a:endParaRPr lang="ru-RU" sz="1800" dirty="0"/>
          </a:p>
        </p:txBody>
      </p:sp>
      <p:pic>
        <p:nvPicPr>
          <p:cNvPr id="9" name="Picture 3" descr="C:\Users\Владелец\Desktop\aacZyNk-2mhIkGm99znfk4-UL85btd5jOILf8YNKdY8ncrGW8EsRE4HKmWvoP2hsG5yzAuGN7knqDKVqEiJFAV3zCN2OOr9oODN6iZccTVc-Ue7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3298" y="1355324"/>
            <a:ext cx="2746484" cy="18667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105400" y="3366602"/>
            <a:ext cx="3520440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Зеленую массу с луковицами чеснока пропускают через мясорубку заливают равным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объемом 70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 этилового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спирта. Через 2-3 суток фильтруют через марлю.  При обработке разводят 6 раз водой и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опрыскивают.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42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728108" y="397366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lIns="68569" tIns="68569" rIns="68569" bIns="68569" anchor="ctr">
            <a:normAutofit/>
          </a:bodyPr>
          <a:lstStyle>
            <a:lvl1pPr lvl="0" algn="l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lvl="2" algn="l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lvl="3" algn="l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lvl="4" algn="l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lvl="5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lvl="6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lvl="7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lvl="8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ru-RU" sz="3300" b="1" dirty="0">
                <a:ln w="19050">
                  <a:solidFill>
                    <a:srgbClr val="002060"/>
                  </a:solidFill>
                  <a:prstDash val="solid"/>
                </a:ln>
                <a:solidFill>
                  <a:schemeClr val="bg1">
                    <a:lumMod val="1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Благодарю за внимание! </a:t>
            </a:r>
            <a:endParaRPr lang="ru-RU" sz="3300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18435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93"/>
          <a:stretch>
            <a:fillRect/>
          </a:stretch>
        </p:blipFill>
        <p:spPr bwMode="auto">
          <a:xfrm>
            <a:off x="1701404" y="1594247"/>
            <a:ext cx="5711428" cy="2032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http://qrcoder.ru/code/?http%3A%2F%2Fapis-mellifera-mellifera-l.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989785"/>
            <a:ext cx="10572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76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4" name="Google Shape;10194;p67"/>
          <p:cNvSpPr txBox="1"/>
          <p:nvPr/>
        </p:nvSpPr>
        <p:spPr>
          <a:xfrm>
            <a:off x="713225" y="2819578"/>
            <a:ext cx="2109600" cy="3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rPr>
              <a:t>Артроподы</a:t>
            </a:r>
            <a:endParaRPr sz="2400" dirty="0">
              <a:solidFill>
                <a:schemeClr val="dk1"/>
              </a:solidFill>
              <a:latin typeface="Metamorphous"/>
              <a:ea typeface="Metamorphous"/>
              <a:cs typeface="Metamorphous"/>
              <a:sym typeface="Metamorphous"/>
            </a:endParaRPr>
          </a:p>
        </p:txBody>
      </p:sp>
      <p:sp>
        <p:nvSpPr>
          <p:cNvPr id="10196" name="Google Shape;10196;p67"/>
          <p:cNvSpPr txBox="1"/>
          <p:nvPr/>
        </p:nvSpPr>
        <p:spPr>
          <a:xfrm>
            <a:off x="6061364" y="2819578"/>
            <a:ext cx="2563091" cy="3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err="1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rPr>
              <a:t>Паразитоформы</a:t>
            </a:r>
            <a:endParaRPr sz="2400" dirty="0">
              <a:solidFill>
                <a:schemeClr val="dk1"/>
              </a:solidFill>
              <a:latin typeface="Metamorphous"/>
              <a:ea typeface="Metamorphous"/>
              <a:cs typeface="Metamorphous"/>
              <a:sym typeface="Metamorphous"/>
            </a:endParaRPr>
          </a:p>
        </p:txBody>
      </p:sp>
      <p:sp>
        <p:nvSpPr>
          <p:cNvPr id="10197" name="Google Shape;10197;p67"/>
          <p:cNvSpPr txBox="1"/>
          <p:nvPr/>
        </p:nvSpPr>
        <p:spPr>
          <a:xfrm>
            <a:off x="1046875" y="3532915"/>
            <a:ext cx="2109600" cy="132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ctr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Саркоптиформные</a:t>
            </a:r>
            <a:r>
              <a:rPr lang="ru-RU" dirty="0"/>
              <a:t> </a:t>
            </a:r>
            <a:r>
              <a:rPr lang="ru-RU" dirty="0" smtClean="0"/>
              <a:t>клещи</a:t>
            </a:r>
          </a:p>
          <a:p>
            <a:pPr marL="285750" lvl="0" indent="-285750" algn="ctr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ru-RU" dirty="0" err="1" smtClean="0"/>
              <a:t>Тромбидиформные</a:t>
            </a:r>
            <a:r>
              <a:rPr lang="ru-RU" dirty="0" smtClean="0"/>
              <a:t> клещи</a:t>
            </a:r>
            <a:endParaRPr lang="ru-RU" dirty="0" smtClean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99" name="Google Shape;10199;p67"/>
          <p:cNvSpPr txBox="1"/>
          <p:nvPr/>
        </p:nvSpPr>
        <p:spPr>
          <a:xfrm>
            <a:off x="6331612" y="3488795"/>
            <a:ext cx="2109600" cy="1096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 algn="ctr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sym typeface="Lato"/>
              </a:rPr>
              <a:t>Гамазоидными</a:t>
            </a:r>
            <a:endParaRPr lang="ru-RU" dirty="0">
              <a:sym typeface="Lato"/>
            </a:endParaRPr>
          </a:p>
          <a:p>
            <a:pPr marL="285750" indent="-285750" algn="ctr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sym typeface="Lato"/>
              </a:rPr>
              <a:t>Иксоидные</a:t>
            </a:r>
            <a:endParaRPr dirty="0">
              <a:sym typeface="Lato"/>
            </a:endParaRPr>
          </a:p>
        </p:txBody>
      </p:sp>
      <p:cxnSp>
        <p:nvCxnSpPr>
          <p:cNvPr id="10200" name="Google Shape;10200;p67"/>
          <p:cNvCxnSpPr>
            <a:stCxn id="10193" idx="2"/>
            <a:endCxn id="10194" idx="0"/>
          </p:cNvCxnSpPr>
          <p:nvPr/>
        </p:nvCxnSpPr>
        <p:spPr>
          <a:xfrm rot="5400000">
            <a:off x="2654550" y="901996"/>
            <a:ext cx="1030800" cy="2804100"/>
          </a:xfrm>
          <a:prstGeom prst="bentConnector3">
            <a:avLst>
              <a:gd name="adj1" fmla="val 50006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01" name="Google Shape;10201;p67"/>
          <p:cNvCxnSpPr>
            <a:stCxn id="10193" idx="2"/>
            <a:endCxn id="10196" idx="0"/>
          </p:cNvCxnSpPr>
          <p:nvPr/>
        </p:nvCxnSpPr>
        <p:spPr>
          <a:xfrm rot="-5400000" flipH="1">
            <a:off x="5458650" y="901996"/>
            <a:ext cx="1030800" cy="2804100"/>
          </a:xfrm>
          <a:prstGeom prst="bentConnector3">
            <a:avLst>
              <a:gd name="adj1" fmla="val 50006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04" name="Google Shape;10204;p67"/>
          <p:cNvCxnSpPr>
            <a:stCxn id="10196" idx="2"/>
            <a:endCxn id="10199" idx="0"/>
          </p:cNvCxnSpPr>
          <p:nvPr/>
        </p:nvCxnSpPr>
        <p:spPr>
          <a:xfrm rot="-5400000" flipH="1">
            <a:off x="7246375" y="3342478"/>
            <a:ext cx="259800" cy="600"/>
          </a:xfrm>
          <a:prstGeom prst="bentConnector3">
            <a:avLst>
              <a:gd name="adj1" fmla="val 5002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05" name="Google Shape;10205;p67"/>
          <p:cNvCxnSpPr>
            <a:stCxn id="10194" idx="2"/>
            <a:endCxn id="10197" idx="0"/>
          </p:cNvCxnSpPr>
          <p:nvPr/>
        </p:nvCxnSpPr>
        <p:spPr>
          <a:xfrm>
            <a:off x="1768025" y="3212878"/>
            <a:ext cx="0" cy="259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206" name="Google Shape;10206;p67"/>
          <p:cNvGrpSpPr/>
          <p:nvPr/>
        </p:nvGrpSpPr>
        <p:grpSpPr>
          <a:xfrm rot="-899922">
            <a:off x="-60229" y="3949579"/>
            <a:ext cx="1155108" cy="1062554"/>
            <a:chOff x="2151160" y="3634222"/>
            <a:chExt cx="731260" cy="672626"/>
          </a:xfrm>
        </p:grpSpPr>
        <p:grpSp>
          <p:nvGrpSpPr>
            <p:cNvPr id="10207" name="Google Shape;10207;p67"/>
            <p:cNvGrpSpPr/>
            <p:nvPr/>
          </p:nvGrpSpPr>
          <p:grpSpPr>
            <a:xfrm>
              <a:off x="2151160" y="3634222"/>
              <a:ext cx="731260" cy="652995"/>
              <a:chOff x="2151160" y="3634222"/>
              <a:chExt cx="731260" cy="652995"/>
            </a:xfrm>
          </p:grpSpPr>
          <p:sp>
            <p:nvSpPr>
              <p:cNvPr id="10208" name="Google Shape;10208;p67"/>
              <p:cNvSpPr/>
              <p:nvPr/>
            </p:nvSpPr>
            <p:spPr>
              <a:xfrm>
                <a:off x="2656540" y="3634222"/>
                <a:ext cx="28693" cy="26557"/>
              </a:xfrm>
              <a:custGeom>
                <a:avLst/>
                <a:gdLst/>
                <a:ahLst/>
                <a:cxnLst/>
                <a:rect l="l" t="t" r="r" b="b"/>
                <a:pathLst>
                  <a:path w="8396" h="7771" extrusionOk="0">
                    <a:moveTo>
                      <a:pt x="3932" y="7268"/>
                    </a:moveTo>
                    <a:cubicBezTo>
                      <a:pt x="6491" y="6918"/>
                      <a:pt x="8396" y="0"/>
                      <a:pt x="3322" y="1448"/>
                    </a:cubicBezTo>
                    <a:cubicBezTo>
                      <a:pt x="1" y="2377"/>
                      <a:pt x="351" y="7771"/>
                      <a:pt x="3932" y="72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9" name="Google Shape;10209;p67"/>
              <p:cNvSpPr/>
              <p:nvPr/>
            </p:nvSpPr>
            <p:spPr>
              <a:xfrm>
                <a:off x="2308669" y="3637243"/>
                <a:ext cx="22080" cy="27859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8152" extrusionOk="0">
                    <a:moveTo>
                      <a:pt x="3230" y="6993"/>
                    </a:moveTo>
                    <a:cubicBezTo>
                      <a:pt x="6460" y="2575"/>
                      <a:pt x="595" y="0"/>
                      <a:pt x="183" y="4236"/>
                    </a:cubicBezTo>
                    <a:cubicBezTo>
                      <a:pt x="0" y="6018"/>
                      <a:pt x="1493" y="8151"/>
                      <a:pt x="3230" y="69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0" name="Google Shape;10210;p67"/>
              <p:cNvSpPr/>
              <p:nvPr/>
            </p:nvSpPr>
            <p:spPr>
              <a:xfrm>
                <a:off x="2196616" y="3654320"/>
                <a:ext cx="24579" cy="35723"/>
              </a:xfrm>
              <a:custGeom>
                <a:avLst/>
                <a:gdLst/>
                <a:ahLst/>
                <a:cxnLst/>
                <a:rect l="l" t="t" r="r" b="b"/>
                <a:pathLst>
                  <a:path w="7192" h="10453" extrusionOk="0">
                    <a:moveTo>
                      <a:pt x="138" y="4449"/>
                    </a:moveTo>
                    <a:cubicBezTo>
                      <a:pt x="199" y="6796"/>
                      <a:pt x="6110" y="10452"/>
                      <a:pt x="7192" y="5683"/>
                    </a:cubicBezTo>
                    <a:cubicBezTo>
                      <a:pt x="6689" y="2880"/>
                      <a:pt x="1" y="0"/>
                      <a:pt x="138" y="444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1" name="Google Shape;10211;p67"/>
              <p:cNvSpPr/>
              <p:nvPr/>
            </p:nvSpPr>
            <p:spPr>
              <a:xfrm>
                <a:off x="2811079" y="3662597"/>
                <a:ext cx="19323" cy="26195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7665" extrusionOk="0">
                    <a:moveTo>
                      <a:pt x="763" y="5410"/>
                    </a:moveTo>
                    <a:cubicBezTo>
                      <a:pt x="2500" y="7665"/>
                      <a:pt x="5653" y="5882"/>
                      <a:pt x="5349" y="2652"/>
                    </a:cubicBezTo>
                    <a:cubicBezTo>
                      <a:pt x="3795" y="1"/>
                      <a:pt x="1" y="1586"/>
                      <a:pt x="763" y="54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2" name="Google Shape;10212;p67"/>
              <p:cNvSpPr/>
              <p:nvPr/>
            </p:nvSpPr>
            <p:spPr>
              <a:xfrm>
                <a:off x="2710536" y="3659839"/>
                <a:ext cx="22757" cy="34264"/>
              </a:xfrm>
              <a:custGeom>
                <a:avLst/>
                <a:gdLst/>
                <a:ahLst/>
                <a:cxnLst/>
                <a:rect l="l" t="t" r="r" b="b"/>
                <a:pathLst>
                  <a:path w="6659" h="10026" extrusionOk="0">
                    <a:moveTo>
                      <a:pt x="5013" y="8670"/>
                    </a:moveTo>
                    <a:cubicBezTo>
                      <a:pt x="6217" y="8350"/>
                      <a:pt x="6658" y="6963"/>
                      <a:pt x="6552" y="4678"/>
                    </a:cubicBezTo>
                    <a:cubicBezTo>
                      <a:pt x="2469" y="0"/>
                      <a:pt x="0" y="10026"/>
                      <a:pt x="5013" y="86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3" name="Google Shape;10213;p67"/>
              <p:cNvSpPr/>
              <p:nvPr/>
            </p:nvSpPr>
            <p:spPr>
              <a:xfrm>
                <a:off x="2775414" y="3727113"/>
                <a:ext cx="29004" cy="25098"/>
              </a:xfrm>
              <a:custGeom>
                <a:avLst/>
                <a:gdLst/>
                <a:ahLst/>
                <a:cxnLst/>
                <a:rect l="l" t="t" r="r" b="b"/>
                <a:pathLst>
                  <a:path w="8487" h="7344" extrusionOk="0">
                    <a:moveTo>
                      <a:pt x="7192" y="1874"/>
                    </a:moveTo>
                    <a:cubicBezTo>
                      <a:pt x="6796" y="396"/>
                      <a:pt x="5104" y="0"/>
                      <a:pt x="3505" y="335"/>
                    </a:cubicBezTo>
                    <a:cubicBezTo>
                      <a:pt x="1372" y="793"/>
                      <a:pt x="0" y="2392"/>
                      <a:pt x="137" y="3718"/>
                    </a:cubicBezTo>
                    <a:cubicBezTo>
                      <a:pt x="473" y="7344"/>
                      <a:pt x="8487" y="6567"/>
                      <a:pt x="7192" y="18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4" name="Google Shape;10214;p67"/>
              <p:cNvSpPr/>
              <p:nvPr/>
            </p:nvSpPr>
            <p:spPr>
              <a:xfrm>
                <a:off x="2834772" y="3723207"/>
                <a:ext cx="24319" cy="40149"/>
              </a:xfrm>
              <a:custGeom>
                <a:avLst/>
                <a:gdLst/>
                <a:ahLst/>
                <a:cxnLst/>
                <a:rect l="l" t="t" r="r" b="b"/>
                <a:pathLst>
                  <a:path w="7116" h="11748" extrusionOk="0">
                    <a:moveTo>
                      <a:pt x="7009" y="3642"/>
                    </a:moveTo>
                    <a:cubicBezTo>
                      <a:pt x="2956" y="1"/>
                      <a:pt x="0" y="8152"/>
                      <a:pt x="2712" y="11306"/>
                    </a:cubicBezTo>
                    <a:cubicBezTo>
                      <a:pt x="7054" y="11747"/>
                      <a:pt x="7115" y="6643"/>
                      <a:pt x="7009" y="36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5" name="Google Shape;10215;p67"/>
              <p:cNvSpPr/>
              <p:nvPr/>
            </p:nvSpPr>
            <p:spPr>
              <a:xfrm>
                <a:off x="2247174" y="3760386"/>
                <a:ext cx="19476" cy="19370"/>
              </a:xfrm>
              <a:custGeom>
                <a:avLst/>
                <a:gdLst/>
                <a:ahLst/>
                <a:cxnLst/>
                <a:rect l="l" t="t" r="r" b="b"/>
                <a:pathLst>
                  <a:path w="5699" h="5668" extrusionOk="0">
                    <a:moveTo>
                      <a:pt x="5288" y="4723"/>
                    </a:moveTo>
                    <a:cubicBezTo>
                      <a:pt x="5699" y="3794"/>
                      <a:pt x="5699" y="2270"/>
                      <a:pt x="5288" y="1341"/>
                    </a:cubicBezTo>
                    <a:cubicBezTo>
                      <a:pt x="3383" y="0"/>
                      <a:pt x="1" y="701"/>
                      <a:pt x="991" y="4114"/>
                    </a:cubicBezTo>
                    <a:cubicBezTo>
                      <a:pt x="1890" y="5317"/>
                      <a:pt x="3810" y="5668"/>
                      <a:pt x="5288" y="47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6" name="Google Shape;10216;p67"/>
              <p:cNvSpPr/>
              <p:nvPr/>
            </p:nvSpPr>
            <p:spPr>
              <a:xfrm>
                <a:off x="2191671" y="3765433"/>
                <a:ext cx="21195" cy="33327"/>
              </a:xfrm>
              <a:custGeom>
                <a:avLst/>
                <a:gdLst/>
                <a:ahLst/>
                <a:cxnLst/>
                <a:rect l="l" t="t" r="r" b="b"/>
                <a:pathLst>
                  <a:path w="6202" h="9752" extrusionOk="0">
                    <a:moveTo>
                      <a:pt x="351" y="3246"/>
                    </a:moveTo>
                    <a:cubicBezTo>
                      <a:pt x="0" y="6613"/>
                      <a:pt x="1920" y="9752"/>
                      <a:pt x="4647" y="8152"/>
                    </a:cubicBezTo>
                    <a:cubicBezTo>
                      <a:pt x="6201" y="4892"/>
                      <a:pt x="2529" y="1"/>
                      <a:pt x="351" y="32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7" name="Google Shape;10217;p67"/>
              <p:cNvSpPr/>
              <p:nvPr/>
            </p:nvSpPr>
            <p:spPr>
              <a:xfrm>
                <a:off x="2794159" y="3811255"/>
                <a:ext cx="29370" cy="39055"/>
              </a:xfrm>
              <a:custGeom>
                <a:avLst/>
                <a:gdLst/>
                <a:ahLst/>
                <a:cxnLst/>
                <a:rect l="l" t="t" r="r" b="b"/>
                <a:pathLst>
                  <a:path w="8594" h="11428" extrusionOk="0">
                    <a:moveTo>
                      <a:pt x="4160" y="10696"/>
                    </a:moveTo>
                    <a:cubicBezTo>
                      <a:pt x="6811" y="11427"/>
                      <a:pt x="8593" y="8106"/>
                      <a:pt x="8151" y="4876"/>
                    </a:cubicBezTo>
                    <a:cubicBezTo>
                      <a:pt x="4114" y="1"/>
                      <a:pt x="0" y="9553"/>
                      <a:pt x="4160" y="106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8" name="Google Shape;10218;p67"/>
              <p:cNvSpPr/>
              <p:nvPr/>
            </p:nvSpPr>
            <p:spPr>
              <a:xfrm>
                <a:off x="2190888" y="3816932"/>
                <a:ext cx="22080" cy="30881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9036" extrusionOk="0">
                    <a:moveTo>
                      <a:pt x="2103" y="8730"/>
                    </a:moveTo>
                    <a:cubicBezTo>
                      <a:pt x="2484" y="8776"/>
                      <a:pt x="2987" y="8685"/>
                      <a:pt x="3033" y="9035"/>
                    </a:cubicBezTo>
                    <a:cubicBezTo>
                      <a:pt x="5364" y="8289"/>
                      <a:pt x="6461" y="6323"/>
                      <a:pt x="6415" y="3215"/>
                    </a:cubicBezTo>
                    <a:cubicBezTo>
                      <a:pt x="3337" y="0"/>
                      <a:pt x="1" y="5790"/>
                      <a:pt x="2103" y="87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9" name="Google Shape;10219;p67"/>
              <p:cNvSpPr/>
              <p:nvPr/>
            </p:nvSpPr>
            <p:spPr>
              <a:xfrm>
                <a:off x="2154441" y="3828647"/>
                <a:ext cx="25518" cy="35566"/>
              </a:xfrm>
              <a:custGeom>
                <a:avLst/>
                <a:gdLst/>
                <a:ahLst/>
                <a:cxnLst/>
                <a:rect l="l" t="t" r="r" b="b"/>
                <a:pathLst>
                  <a:path w="7467" h="10407" extrusionOk="0">
                    <a:moveTo>
                      <a:pt x="6034" y="9904"/>
                    </a:moveTo>
                    <a:cubicBezTo>
                      <a:pt x="7466" y="9188"/>
                      <a:pt x="7268" y="6841"/>
                      <a:pt x="7253" y="4678"/>
                    </a:cubicBezTo>
                    <a:cubicBezTo>
                      <a:pt x="3535" y="0"/>
                      <a:pt x="0" y="10406"/>
                      <a:pt x="6034" y="990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0" name="Google Shape;10220;p67"/>
              <p:cNvSpPr/>
              <p:nvPr/>
            </p:nvSpPr>
            <p:spPr>
              <a:xfrm>
                <a:off x="2216403" y="3835677"/>
                <a:ext cx="23277" cy="39106"/>
              </a:xfrm>
              <a:custGeom>
                <a:avLst/>
                <a:gdLst/>
                <a:ahLst/>
                <a:cxnLst/>
                <a:rect l="l" t="t" r="r" b="b"/>
                <a:pathLst>
                  <a:path w="6811" h="11443" extrusionOk="0">
                    <a:moveTo>
                      <a:pt x="5698" y="3550"/>
                    </a:moveTo>
                    <a:cubicBezTo>
                      <a:pt x="183" y="0"/>
                      <a:pt x="0" y="11442"/>
                      <a:pt x="4769" y="9995"/>
                    </a:cubicBezTo>
                    <a:cubicBezTo>
                      <a:pt x="6506" y="9477"/>
                      <a:pt x="6811" y="5592"/>
                      <a:pt x="5698" y="355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1" name="Google Shape;10221;p67"/>
              <p:cNvSpPr/>
              <p:nvPr/>
            </p:nvSpPr>
            <p:spPr>
              <a:xfrm>
                <a:off x="2209893" y="3903210"/>
                <a:ext cx="24944" cy="36971"/>
              </a:xfrm>
              <a:custGeom>
                <a:avLst/>
                <a:gdLst/>
                <a:ahLst/>
                <a:cxnLst/>
                <a:rect l="l" t="t" r="r" b="b"/>
                <a:pathLst>
                  <a:path w="7299" h="10818" extrusionOk="0">
                    <a:moveTo>
                      <a:pt x="7299" y="3733"/>
                    </a:moveTo>
                    <a:cubicBezTo>
                      <a:pt x="4069" y="0"/>
                      <a:pt x="1" y="6460"/>
                      <a:pt x="2378" y="10178"/>
                    </a:cubicBezTo>
                    <a:cubicBezTo>
                      <a:pt x="5745" y="10818"/>
                      <a:pt x="7238" y="7374"/>
                      <a:pt x="7299" y="373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2" name="Google Shape;10222;p67"/>
              <p:cNvSpPr/>
              <p:nvPr/>
            </p:nvSpPr>
            <p:spPr>
              <a:xfrm>
                <a:off x="2210675" y="3957411"/>
                <a:ext cx="18434" cy="25310"/>
              </a:xfrm>
              <a:custGeom>
                <a:avLst/>
                <a:gdLst/>
                <a:ahLst/>
                <a:cxnLst/>
                <a:rect l="l" t="t" r="r" b="b"/>
                <a:pathLst>
                  <a:path w="5394" h="7406" extrusionOk="0">
                    <a:moveTo>
                      <a:pt x="2149" y="7207"/>
                    </a:moveTo>
                    <a:cubicBezTo>
                      <a:pt x="5394" y="6811"/>
                      <a:pt x="3276" y="1"/>
                      <a:pt x="0" y="3535"/>
                    </a:cubicBezTo>
                    <a:cubicBezTo>
                      <a:pt x="16" y="5638"/>
                      <a:pt x="473" y="7405"/>
                      <a:pt x="2149" y="72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3" name="Google Shape;10223;p67"/>
              <p:cNvSpPr/>
              <p:nvPr/>
            </p:nvSpPr>
            <p:spPr>
              <a:xfrm>
                <a:off x="2151160" y="3976054"/>
                <a:ext cx="34630" cy="36137"/>
              </a:xfrm>
              <a:custGeom>
                <a:avLst/>
                <a:gdLst/>
                <a:ahLst/>
                <a:cxnLst/>
                <a:rect l="l" t="t" r="r" b="b"/>
                <a:pathLst>
                  <a:path w="10133" h="10574" extrusionOk="0">
                    <a:moveTo>
                      <a:pt x="6689" y="1128"/>
                    </a:moveTo>
                    <a:cubicBezTo>
                      <a:pt x="3825" y="0"/>
                      <a:pt x="1" y="5363"/>
                      <a:pt x="2697" y="8502"/>
                    </a:cubicBezTo>
                    <a:cubicBezTo>
                      <a:pt x="7756" y="10574"/>
                      <a:pt x="10133" y="2529"/>
                      <a:pt x="6689" y="11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4" name="Google Shape;10224;p67"/>
              <p:cNvSpPr/>
              <p:nvPr/>
            </p:nvSpPr>
            <p:spPr>
              <a:xfrm>
                <a:off x="2838262" y="4002557"/>
                <a:ext cx="20464" cy="21821"/>
              </a:xfrm>
              <a:custGeom>
                <a:avLst/>
                <a:gdLst/>
                <a:ahLst/>
                <a:cxnLst/>
                <a:rect l="l" t="t" r="r" b="b"/>
                <a:pathLst>
                  <a:path w="5988" h="6385" extrusionOk="0">
                    <a:moveTo>
                      <a:pt x="5683" y="2895"/>
                    </a:moveTo>
                    <a:cubicBezTo>
                      <a:pt x="5119" y="0"/>
                      <a:pt x="0" y="1768"/>
                      <a:pt x="1691" y="5348"/>
                    </a:cubicBezTo>
                    <a:cubicBezTo>
                      <a:pt x="4038" y="6384"/>
                      <a:pt x="5988" y="4464"/>
                      <a:pt x="5683" y="289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5" name="Google Shape;10225;p67"/>
              <p:cNvSpPr/>
              <p:nvPr/>
            </p:nvSpPr>
            <p:spPr>
              <a:xfrm>
                <a:off x="2213280" y="4024374"/>
                <a:ext cx="29578" cy="37545"/>
              </a:xfrm>
              <a:custGeom>
                <a:avLst/>
                <a:gdLst/>
                <a:ahLst/>
                <a:cxnLst/>
                <a:rect l="l" t="t" r="r" b="b"/>
                <a:pathLst>
                  <a:path w="8655" h="10986" extrusionOk="0">
                    <a:moveTo>
                      <a:pt x="7831" y="3261"/>
                    </a:moveTo>
                    <a:cubicBezTo>
                      <a:pt x="4997" y="0"/>
                      <a:pt x="0" y="4373"/>
                      <a:pt x="1691" y="8471"/>
                    </a:cubicBezTo>
                    <a:cubicBezTo>
                      <a:pt x="4967" y="10985"/>
                      <a:pt x="8654" y="7709"/>
                      <a:pt x="7831" y="32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6" name="Google Shape;10226;p67"/>
              <p:cNvSpPr/>
              <p:nvPr/>
            </p:nvSpPr>
            <p:spPr>
              <a:xfrm>
                <a:off x="2849403" y="4064987"/>
                <a:ext cx="33016" cy="35774"/>
              </a:xfrm>
              <a:custGeom>
                <a:avLst/>
                <a:gdLst/>
                <a:ahLst/>
                <a:cxnLst/>
                <a:rect l="l" t="t" r="r" b="b"/>
                <a:pathLst>
                  <a:path w="9661" h="10468" extrusionOk="0">
                    <a:moveTo>
                      <a:pt x="3962" y="10406"/>
                    </a:moveTo>
                    <a:cubicBezTo>
                      <a:pt x="8456" y="10467"/>
                      <a:pt x="9660" y="0"/>
                      <a:pt x="3657" y="2118"/>
                    </a:cubicBezTo>
                    <a:cubicBezTo>
                      <a:pt x="808" y="3123"/>
                      <a:pt x="1" y="10345"/>
                      <a:pt x="3962" y="10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7" name="Google Shape;10227;p67"/>
              <p:cNvSpPr/>
              <p:nvPr/>
            </p:nvSpPr>
            <p:spPr>
              <a:xfrm>
                <a:off x="2191879" y="4057541"/>
                <a:ext cx="31140" cy="48272"/>
              </a:xfrm>
              <a:custGeom>
                <a:avLst/>
                <a:gdLst/>
                <a:ahLst/>
                <a:cxnLst/>
                <a:rect l="l" t="t" r="r" b="b"/>
                <a:pathLst>
                  <a:path w="9112" h="14125" extrusionOk="0">
                    <a:moveTo>
                      <a:pt x="3977" y="13499"/>
                    </a:moveTo>
                    <a:cubicBezTo>
                      <a:pt x="9111" y="12555"/>
                      <a:pt x="4022" y="0"/>
                      <a:pt x="290" y="6750"/>
                    </a:cubicBezTo>
                    <a:cubicBezTo>
                      <a:pt x="0" y="10574"/>
                      <a:pt x="533" y="14124"/>
                      <a:pt x="3977" y="134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8" name="Google Shape;10228;p67"/>
              <p:cNvSpPr/>
              <p:nvPr/>
            </p:nvSpPr>
            <p:spPr>
              <a:xfrm>
                <a:off x="2807853" y="4113044"/>
                <a:ext cx="28847" cy="30621"/>
              </a:xfrm>
              <a:custGeom>
                <a:avLst/>
                <a:gdLst/>
                <a:ahLst/>
                <a:cxnLst/>
                <a:rect l="l" t="t" r="r" b="b"/>
                <a:pathLst>
                  <a:path w="8441" h="8960" extrusionOk="0">
                    <a:moveTo>
                      <a:pt x="2621" y="2469"/>
                    </a:moveTo>
                    <a:cubicBezTo>
                      <a:pt x="0" y="3688"/>
                      <a:pt x="1113" y="7969"/>
                      <a:pt x="3535" y="8289"/>
                    </a:cubicBezTo>
                    <a:cubicBezTo>
                      <a:pt x="8441" y="8960"/>
                      <a:pt x="7923" y="1"/>
                      <a:pt x="2621" y="24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9" name="Google Shape;10229;p67"/>
              <p:cNvSpPr/>
              <p:nvPr/>
            </p:nvSpPr>
            <p:spPr>
              <a:xfrm>
                <a:off x="2205050" y="4154075"/>
                <a:ext cx="32025" cy="36608"/>
              </a:xfrm>
              <a:custGeom>
                <a:avLst/>
                <a:gdLst/>
                <a:ahLst/>
                <a:cxnLst/>
                <a:rect l="l" t="t" r="r" b="b"/>
                <a:pathLst>
                  <a:path w="9371" h="10712" extrusionOk="0">
                    <a:moveTo>
                      <a:pt x="3795" y="1509"/>
                    </a:moveTo>
                    <a:cubicBezTo>
                      <a:pt x="1" y="2850"/>
                      <a:pt x="2743" y="10712"/>
                      <a:pt x="6263" y="9797"/>
                    </a:cubicBezTo>
                    <a:cubicBezTo>
                      <a:pt x="9371" y="8990"/>
                      <a:pt x="8045" y="1"/>
                      <a:pt x="3795" y="150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0" name="Google Shape;10230;p67"/>
              <p:cNvSpPr/>
              <p:nvPr/>
            </p:nvSpPr>
            <p:spPr>
              <a:xfrm>
                <a:off x="2815513" y="4169926"/>
                <a:ext cx="27391" cy="40200"/>
              </a:xfrm>
              <a:custGeom>
                <a:avLst/>
                <a:gdLst/>
                <a:ahLst/>
                <a:cxnLst/>
                <a:rect l="l" t="t" r="r" b="b"/>
                <a:pathLst>
                  <a:path w="8015" h="11763" extrusionOk="0">
                    <a:moveTo>
                      <a:pt x="4312" y="10726"/>
                    </a:moveTo>
                    <a:cubicBezTo>
                      <a:pt x="8014" y="9797"/>
                      <a:pt x="7191" y="0"/>
                      <a:pt x="1569" y="3352"/>
                    </a:cubicBezTo>
                    <a:cubicBezTo>
                      <a:pt x="0" y="6232"/>
                      <a:pt x="137" y="11762"/>
                      <a:pt x="4312" y="1072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1" name="Google Shape;10231;p67"/>
              <p:cNvSpPr/>
              <p:nvPr/>
            </p:nvSpPr>
            <p:spPr>
              <a:xfrm>
                <a:off x="2206404" y="4226242"/>
                <a:ext cx="21927" cy="25413"/>
              </a:xfrm>
              <a:custGeom>
                <a:avLst/>
                <a:gdLst/>
                <a:ahLst/>
                <a:cxnLst/>
                <a:rect l="l" t="t" r="r" b="b"/>
                <a:pathLst>
                  <a:path w="6416" h="7436" extrusionOk="0">
                    <a:moveTo>
                      <a:pt x="4023" y="7390"/>
                    </a:moveTo>
                    <a:cubicBezTo>
                      <a:pt x="5547" y="7375"/>
                      <a:pt x="6415" y="6141"/>
                      <a:pt x="6172" y="3703"/>
                    </a:cubicBezTo>
                    <a:cubicBezTo>
                      <a:pt x="2286" y="1"/>
                      <a:pt x="1" y="7436"/>
                      <a:pt x="4023" y="73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2" name="Google Shape;10232;p67"/>
              <p:cNvSpPr/>
              <p:nvPr/>
            </p:nvSpPr>
            <p:spPr>
              <a:xfrm>
                <a:off x="2153087" y="4250144"/>
                <a:ext cx="36868" cy="37073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10848" extrusionOk="0">
                    <a:moveTo>
                      <a:pt x="10117" y="4693"/>
                    </a:moveTo>
                    <a:cubicBezTo>
                      <a:pt x="8913" y="0"/>
                      <a:pt x="0" y="4906"/>
                      <a:pt x="3962" y="9294"/>
                    </a:cubicBezTo>
                    <a:cubicBezTo>
                      <a:pt x="7664" y="10848"/>
                      <a:pt x="10787" y="7374"/>
                      <a:pt x="10117" y="46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233" name="Google Shape;10233;p67"/>
            <p:cNvSpPr/>
            <p:nvPr/>
          </p:nvSpPr>
          <p:spPr>
            <a:xfrm>
              <a:off x="2241447" y="3635210"/>
              <a:ext cx="551099" cy="671638"/>
            </a:xfrm>
            <a:custGeom>
              <a:avLst/>
              <a:gdLst/>
              <a:ahLst/>
              <a:cxnLst/>
              <a:rect l="l" t="t" r="r" b="b"/>
              <a:pathLst>
                <a:path w="161258" h="196529" extrusionOk="0">
                  <a:moveTo>
                    <a:pt x="155773" y="80309"/>
                  </a:moveTo>
                  <a:cubicBezTo>
                    <a:pt x="157997" y="78542"/>
                    <a:pt x="158074" y="74809"/>
                    <a:pt x="157312" y="71107"/>
                  </a:cubicBezTo>
                  <a:cubicBezTo>
                    <a:pt x="155621" y="63001"/>
                    <a:pt x="150837" y="54561"/>
                    <a:pt x="145961" y="50858"/>
                  </a:cubicBezTo>
                  <a:cubicBezTo>
                    <a:pt x="149039" y="40544"/>
                    <a:pt x="140354" y="34480"/>
                    <a:pt x="132462" y="32133"/>
                  </a:cubicBezTo>
                  <a:cubicBezTo>
                    <a:pt x="130481" y="22657"/>
                    <a:pt x="121157" y="20508"/>
                    <a:pt x="112503" y="17720"/>
                  </a:cubicBezTo>
                  <a:cubicBezTo>
                    <a:pt x="112366" y="16060"/>
                    <a:pt x="112305" y="14429"/>
                    <a:pt x="111589" y="13119"/>
                  </a:cubicBezTo>
                  <a:cubicBezTo>
                    <a:pt x="109288" y="8883"/>
                    <a:pt x="101244" y="5806"/>
                    <a:pt x="95317" y="4221"/>
                  </a:cubicBezTo>
                  <a:cubicBezTo>
                    <a:pt x="79532" y="1"/>
                    <a:pt x="58857" y="2728"/>
                    <a:pt x="49304" y="11595"/>
                  </a:cubicBezTo>
                  <a:cubicBezTo>
                    <a:pt x="47979" y="12814"/>
                    <a:pt x="47171" y="14917"/>
                    <a:pt x="45617" y="15572"/>
                  </a:cubicBezTo>
                  <a:cubicBezTo>
                    <a:pt x="42875" y="16730"/>
                    <a:pt x="39553" y="16395"/>
                    <a:pt x="37024" y="17111"/>
                  </a:cubicBezTo>
                  <a:cubicBezTo>
                    <a:pt x="31082" y="18772"/>
                    <a:pt x="25689" y="22398"/>
                    <a:pt x="24759" y="28766"/>
                  </a:cubicBezTo>
                  <a:cubicBezTo>
                    <a:pt x="17781" y="34007"/>
                    <a:pt x="8045" y="40925"/>
                    <a:pt x="10940" y="53007"/>
                  </a:cubicBezTo>
                  <a:cubicBezTo>
                    <a:pt x="4358" y="57425"/>
                    <a:pt x="1" y="71473"/>
                    <a:pt x="4815" y="80614"/>
                  </a:cubicBezTo>
                  <a:cubicBezTo>
                    <a:pt x="321" y="88278"/>
                    <a:pt x="1174" y="102980"/>
                    <a:pt x="5745" y="109776"/>
                  </a:cubicBezTo>
                  <a:cubicBezTo>
                    <a:pt x="2713" y="119877"/>
                    <a:pt x="4876" y="129796"/>
                    <a:pt x="11565" y="134001"/>
                  </a:cubicBezTo>
                  <a:cubicBezTo>
                    <a:pt x="12296" y="145656"/>
                    <a:pt x="16440" y="153884"/>
                    <a:pt x="24134" y="158546"/>
                  </a:cubicBezTo>
                  <a:cubicBezTo>
                    <a:pt x="25993" y="161563"/>
                    <a:pt x="27014" y="164625"/>
                    <a:pt x="29056" y="167459"/>
                  </a:cubicBezTo>
                  <a:cubicBezTo>
                    <a:pt x="31432" y="170750"/>
                    <a:pt x="35013" y="172380"/>
                    <a:pt x="37649" y="175122"/>
                  </a:cubicBezTo>
                  <a:cubicBezTo>
                    <a:pt x="41183" y="178825"/>
                    <a:pt x="43225" y="184797"/>
                    <a:pt x="49000" y="188317"/>
                  </a:cubicBezTo>
                  <a:cubicBezTo>
                    <a:pt x="59832" y="194929"/>
                    <a:pt x="78588" y="196529"/>
                    <a:pt x="94403" y="195371"/>
                  </a:cubicBezTo>
                  <a:cubicBezTo>
                    <a:pt x="107947" y="194396"/>
                    <a:pt x="120273" y="188180"/>
                    <a:pt x="125393" y="178810"/>
                  </a:cubicBezTo>
                  <a:cubicBezTo>
                    <a:pt x="130664" y="177469"/>
                    <a:pt x="134184" y="174208"/>
                    <a:pt x="137048" y="170826"/>
                  </a:cubicBezTo>
                  <a:cubicBezTo>
                    <a:pt x="140065" y="167291"/>
                    <a:pt x="144041" y="164381"/>
                    <a:pt x="145032" y="159475"/>
                  </a:cubicBezTo>
                  <a:cubicBezTo>
                    <a:pt x="145260" y="157921"/>
                    <a:pt x="144620" y="157220"/>
                    <a:pt x="144422" y="156108"/>
                  </a:cubicBezTo>
                  <a:cubicBezTo>
                    <a:pt x="147028" y="155392"/>
                    <a:pt x="147972" y="151857"/>
                    <a:pt x="149328" y="149663"/>
                  </a:cubicBezTo>
                  <a:cubicBezTo>
                    <a:pt x="150227" y="148185"/>
                    <a:pt x="152071" y="147134"/>
                    <a:pt x="153015" y="145671"/>
                  </a:cubicBezTo>
                  <a:cubicBezTo>
                    <a:pt x="155743" y="141329"/>
                    <a:pt x="158119" y="133117"/>
                    <a:pt x="154554" y="128485"/>
                  </a:cubicBezTo>
                  <a:cubicBezTo>
                    <a:pt x="157007" y="122970"/>
                    <a:pt x="159049" y="113935"/>
                    <a:pt x="155148" y="108542"/>
                  </a:cubicBezTo>
                  <a:cubicBezTo>
                    <a:pt x="159673" y="101914"/>
                    <a:pt x="161258" y="87196"/>
                    <a:pt x="155773" y="803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4" name="Google Shape;10234;p67"/>
            <p:cNvSpPr/>
            <p:nvPr/>
          </p:nvSpPr>
          <p:spPr>
            <a:xfrm>
              <a:off x="2415148" y="3659320"/>
              <a:ext cx="196773" cy="62380"/>
            </a:xfrm>
            <a:custGeom>
              <a:avLst/>
              <a:gdLst/>
              <a:ahLst/>
              <a:cxnLst/>
              <a:rect l="l" t="t" r="r" b="b"/>
              <a:pathLst>
                <a:path w="57578" h="18253" extrusionOk="0">
                  <a:moveTo>
                    <a:pt x="1" y="10056"/>
                  </a:moveTo>
                  <a:cubicBezTo>
                    <a:pt x="3779" y="5135"/>
                    <a:pt x="12266" y="1280"/>
                    <a:pt x="21788" y="549"/>
                  </a:cubicBezTo>
                  <a:cubicBezTo>
                    <a:pt x="28827" y="0"/>
                    <a:pt x="37755" y="320"/>
                    <a:pt x="43576" y="1767"/>
                  </a:cubicBezTo>
                  <a:cubicBezTo>
                    <a:pt x="46988" y="2621"/>
                    <a:pt x="57577" y="7054"/>
                    <a:pt x="56160" y="11899"/>
                  </a:cubicBezTo>
                  <a:cubicBezTo>
                    <a:pt x="55582" y="13819"/>
                    <a:pt x="49624" y="15175"/>
                    <a:pt x="47263" y="15571"/>
                  </a:cubicBezTo>
                  <a:cubicBezTo>
                    <a:pt x="31372" y="18253"/>
                    <a:pt x="11458" y="15663"/>
                    <a:pt x="1" y="10056"/>
                  </a:cubicBezTo>
                  <a:close/>
                  <a:moveTo>
                    <a:pt x="9828" y="10665"/>
                  </a:moveTo>
                  <a:cubicBezTo>
                    <a:pt x="11428" y="12768"/>
                    <a:pt x="17217" y="14489"/>
                    <a:pt x="19960" y="12509"/>
                  </a:cubicBezTo>
                  <a:cubicBezTo>
                    <a:pt x="17507" y="11427"/>
                    <a:pt x="11870" y="9157"/>
                    <a:pt x="9828" y="10665"/>
                  </a:cubicBezTo>
                  <a:close/>
                </a:path>
              </a:pathLst>
            </a:custGeom>
            <a:solidFill>
              <a:srgbClr val="F0C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5" name="Google Shape;10235;p67"/>
            <p:cNvSpPr/>
            <p:nvPr/>
          </p:nvSpPr>
          <p:spPr>
            <a:xfrm>
              <a:off x="2337567" y="3702691"/>
              <a:ext cx="337618" cy="72068"/>
            </a:xfrm>
            <a:custGeom>
              <a:avLst/>
              <a:gdLst/>
              <a:ahLst/>
              <a:cxnLst/>
              <a:rect l="l" t="t" r="r" b="b"/>
              <a:pathLst>
                <a:path w="98791" h="21088" extrusionOk="0">
                  <a:moveTo>
                    <a:pt x="84377" y="732"/>
                  </a:moveTo>
                  <a:cubicBezTo>
                    <a:pt x="90258" y="3154"/>
                    <a:pt x="96291" y="5394"/>
                    <a:pt x="98790" y="11169"/>
                  </a:cubicBezTo>
                  <a:cubicBezTo>
                    <a:pt x="96703" y="14002"/>
                    <a:pt x="92589" y="14703"/>
                    <a:pt x="88993" y="15770"/>
                  </a:cubicBezTo>
                  <a:cubicBezTo>
                    <a:pt x="71167" y="21087"/>
                    <a:pt x="43011" y="19365"/>
                    <a:pt x="22397" y="16989"/>
                  </a:cubicBezTo>
                  <a:cubicBezTo>
                    <a:pt x="17689" y="16455"/>
                    <a:pt x="1158" y="14871"/>
                    <a:pt x="305" y="10254"/>
                  </a:cubicBezTo>
                  <a:cubicBezTo>
                    <a:pt x="0" y="8518"/>
                    <a:pt x="2270" y="5486"/>
                    <a:pt x="3687" y="4419"/>
                  </a:cubicBezTo>
                  <a:cubicBezTo>
                    <a:pt x="5638" y="2941"/>
                    <a:pt x="14048" y="1"/>
                    <a:pt x="16257" y="427"/>
                  </a:cubicBezTo>
                  <a:cubicBezTo>
                    <a:pt x="18101" y="793"/>
                    <a:pt x="19700" y="2956"/>
                    <a:pt x="21788" y="3794"/>
                  </a:cubicBezTo>
                  <a:cubicBezTo>
                    <a:pt x="28263" y="6415"/>
                    <a:pt x="39720" y="8152"/>
                    <a:pt x="49715" y="8716"/>
                  </a:cubicBezTo>
                  <a:cubicBezTo>
                    <a:pt x="61112" y="9371"/>
                    <a:pt x="73453" y="9447"/>
                    <a:pt x="80995" y="5028"/>
                  </a:cubicBezTo>
                  <a:cubicBezTo>
                    <a:pt x="82549" y="4130"/>
                    <a:pt x="83935" y="3078"/>
                    <a:pt x="84377" y="732"/>
                  </a:cubicBezTo>
                  <a:close/>
                </a:path>
              </a:pathLst>
            </a:custGeom>
            <a:solidFill>
              <a:srgbClr val="F0C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6" name="Google Shape;10236;p67"/>
            <p:cNvSpPr/>
            <p:nvPr/>
          </p:nvSpPr>
          <p:spPr>
            <a:xfrm>
              <a:off x="2292060" y="3749241"/>
              <a:ext cx="437484" cy="99665"/>
            </a:xfrm>
            <a:custGeom>
              <a:avLst/>
              <a:gdLst/>
              <a:ahLst/>
              <a:cxnLst/>
              <a:rect l="l" t="t" r="r" b="b"/>
              <a:pathLst>
                <a:path w="128013" h="29163" extrusionOk="0">
                  <a:moveTo>
                    <a:pt x="10254" y="1"/>
                  </a:moveTo>
                  <a:cubicBezTo>
                    <a:pt x="21909" y="6643"/>
                    <a:pt x="40573" y="8289"/>
                    <a:pt x="58719" y="10132"/>
                  </a:cubicBezTo>
                  <a:cubicBezTo>
                    <a:pt x="80065" y="12281"/>
                    <a:pt x="104260" y="9173"/>
                    <a:pt x="116707" y="1235"/>
                  </a:cubicBezTo>
                  <a:cubicBezTo>
                    <a:pt x="120958" y="3992"/>
                    <a:pt x="128012" y="7100"/>
                    <a:pt x="127144" y="13195"/>
                  </a:cubicBezTo>
                  <a:cubicBezTo>
                    <a:pt x="126717" y="16288"/>
                    <a:pt x="119968" y="20005"/>
                    <a:pt x="116098" y="21788"/>
                  </a:cubicBezTo>
                  <a:cubicBezTo>
                    <a:pt x="102873" y="27882"/>
                    <a:pt x="83447" y="29147"/>
                    <a:pt x="64859" y="29147"/>
                  </a:cubicBezTo>
                  <a:cubicBezTo>
                    <a:pt x="44778" y="29162"/>
                    <a:pt x="28689" y="27334"/>
                    <a:pt x="11777" y="23631"/>
                  </a:cubicBezTo>
                  <a:cubicBezTo>
                    <a:pt x="6536" y="22474"/>
                    <a:pt x="335" y="20691"/>
                    <a:pt x="122" y="15953"/>
                  </a:cubicBezTo>
                  <a:cubicBezTo>
                    <a:pt x="0" y="13225"/>
                    <a:pt x="2636" y="8517"/>
                    <a:pt x="4418" y="5821"/>
                  </a:cubicBezTo>
                  <a:cubicBezTo>
                    <a:pt x="6049" y="3398"/>
                    <a:pt x="8593" y="2149"/>
                    <a:pt x="10254" y="1"/>
                  </a:cubicBezTo>
                  <a:close/>
                  <a:moveTo>
                    <a:pt x="5348" y="14734"/>
                  </a:moveTo>
                  <a:cubicBezTo>
                    <a:pt x="5714" y="13880"/>
                    <a:pt x="6018" y="13454"/>
                    <a:pt x="5653" y="12585"/>
                  </a:cubicBezTo>
                  <a:cubicBezTo>
                    <a:pt x="3154" y="10894"/>
                    <a:pt x="2148" y="15343"/>
                    <a:pt x="5348" y="14734"/>
                  </a:cubicBezTo>
                  <a:close/>
                  <a:moveTo>
                    <a:pt x="89709" y="24546"/>
                  </a:moveTo>
                  <a:cubicBezTo>
                    <a:pt x="101395" y="23433"/>
                    <a:pt x="113355" y="22611"/>
                    <a:pt x="119176" y="15648"/>
                  </a:cubicBezTo>
                  <a:cubicBezTo>
                    <a:pt x="119191" y="15115"/>
                    <a:pt x="118947" y="14856"/>
                    <a:pt x="118566" y="14734"/>
                  </a:cubicBezTo>
                  <a:cubicBezTo>
                    <a:pt x="110963" y="20036"/>
                    <a:pt x="99750" y="21681"/>
                    <a:pt x="89709" y="24546"/>
                  </a:cubicBezTo>
                  <a:close/>
                  <a:moveTo>
                    <a:pt x="5348" y="16257"/>
                  </a:moveTo>
                  <a:cubicBezTo>
                    <a:pt x="5043" y="16257"/>
                    <a:pt x="4982" y="16516"/>
                    <a:pt x="4738" y="16577"/>
                  </a:cubicBezTo>
                  <a:lnTo>
                    <a:pt x="4738" y="17491"/>
                  </a:lnTo>
                  <a:cubicBezTo>
                    <a:pt x="9949" y="21559"/>
                    <a:pt x="18710" y="22336"/>
                    <a:pt x="27440" y="23327"/>
                  </a:cubicBezTo>
                  <a:cubicBezTo>
                    <a:pt x="36719" y="24363"/>
                    <a:pt x="48207" y="25445"/>
                    <a:pt x="56586" y="24850"/>
                  </a:cubicBezTo>
                  <a:cubicBezTo>
                    <a:pt x="40848" y="20645"/>
                    <a:pt x="18984" y="22565"/>
                    <a:pt x="5348" y="16257"/>
                  </a:cubicBezTo>
                  <a:close/>
                </a:path>
              </a:pathLst>
            </a:custGeom>
            <a:solidFill>
              <a:srgbClr val="F0C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7" name="Google Shape;10237;p67"/>
            <p:cNvSpPr/>
            <p:nvPr/>
          </p:nvSpPr>
          <p:spPr>
            <a:xfrm>
              <a:off x="2260243" y="3817400"/>
              <a:ext cx="499864" cy="123717"/>
            </a:xfrm>
            <a:custGeom>
              <a:avLst/>
              <a:gdLst/>
              <a:ahLst/>
              <a:cxnLst/>
              <a:rect l="l" t="t" r="r" b="b"/>
              <a:pathLst>
                <a:path w="146266" h="36201" extrusionOk="0">
                  <a:moveTo>
                    <a:pt x="137079" y="0"/>
                  </a:moveTo>
                  <a:cubicBezTo>
                    <a:pt x="140674" y="2210"/>
                    <a:pt x="144331" y="9782"/>
                    <a:pt x="145352" y="14733"/>
                  </a:cubicBezTo>
                  <a:cubicBezTo>
                    <a:pt x="145961" y="17689"/>
                    <a:pt x="146266" y="23113"/>
                    <a:pt x="145047" y="25155"/>
                  </a:cubicBezTo>
                  <a:cubicBezTo>
                    <a:pt x="143615" y="27608"/>
                    <a:pt x="135068" y="30716"/>
                    <a:pt x="130939" y="30685"/>
                  </a:cubicBezTo>
                  <a:cubicBezTo>
                    <a:pt x="127465" y="30655"/>
                    <a:pt x="123168" y="29025"/>
                    <a:pt x="119588" y="29756"/>
                  </a:cubicBezTo>
                  <a:cubicBezTo>
                    <a:pt x="116343" y="30426"/>
                    <a:pt x="113874" y="33245"/>
                    <a:pt x="110995" y="34068"/>
                  </a:cubicBezTo>
                  <a:cubicBezTo>
                    <a:pt x="107597" y="35028"/>
                    <a:pt x="101503" y="34738"/>
                    <a:pt x="96262" y="34982"/>
                  </a:cubicBezTo>
                  <a:cubicBezTo>
                    <a:pt x="70421" y="36186"/>
                    <a:pt x="46425" y="36201"/>
                    <a:pt x="23251" y="31904"/>
                  </a:cubicBezTo>
                  <a:cubicBezTo>
                    <a:pt x="15801" y="30533"/>
                    <a:pt x="3612" y="27257"/>
                    <a:pt x="2073" y="22092"/>
                  </a:cubicBezTo>
                  <a:cubicBezTo>
                    <a:pt x="1" y="15175"/>
                    <a:pt x="5029" y="6384"/>
                    <a:pt x="7284" y="2758"/>
                  </a:cubicBezTo>
                  <a:cubicBezTo>
                    <a:pt x="15222" y="7024"/>
                    <a:pt x="29071" y="10544"/>
                    <a:pt x="43195" y="11961"/>
                  </a:cubicBezTo>
                  <a:cubicBezTo>
                    <a:pt x="54195" y="13073"/>
                    <a:pt x="66049" y="14017"/>
                    <a:pt x="76942" y="13499"/>
                  </a:cubicBezTo>
                  <a:cubicBezTo>
                    <a:pt x="88461" y="12951"/>
                    <a:pt x="99446" y="12082"/>
                    <a:pt x="109761" y="10437"/>
                  </a:cubicBezTo>
                  <a:cubicBezTo>
                    <a:pt x="120441" y="8731"/>
                    <a:pt x="128943" y="5409"/>
                    <a:pt x="136164" y="915"/>
                  </a:cubicBezTo>
                  <a:cubicBezTo>
                    <a:pt x="136317" y="488"/>
                    <a:pt x="136637" y="168"/>
                    <a:pt x="137079" y="0"/>
                  </a:cubicBezTo>
                  <a:close/>
                  <a:moveTo>
                    <a:pt x="135235" y="3992"/>
                  </a:moveTo>
                  <a:cubicBezTo>
                    <a:pt x="134123" y="8365"/>
                    <a:pt x="138480" y="12341"/>
                    <a:pt x="139836" y="16272"/>
                  </a:cubicBezTo>
                  <a:cubicBezTo>
                    <a:pt x="140994" y="19015"/>
                    <a:pt x="139410" y="23890"/>
                    <a:pt x="141070" y="25475"/>
                  </a:cubicBezTo>
                  <a:cubicBezTo>
                    <a:pt x="143661" y="17842"/>
                    <a:pt x="141710" y="6384"/>
                    <a:pt x="135235" y="3992"/>
                  </a:cubicBezTo>
                  <a:close/>
                  <a:moveTo>
                    <a:pt x="6689" y="11046"/>
                  </a:moveTo>
                  <a:cubicBezTo>
                    <a:pt x="5394" y="12204"/>
                    <a:pt x="6141" y="15053"/>
                    <a:pt x="8518" y="14429"/>
                  </a:cubicBezTo>
                  <a:cubicBezTo>
                    <a:pt x="9813" y="13240"/>
                    <a:pt x="8914" y="10559"/>
                    <a:pt x="6689" y="11046"/>
                  </a:cubicBezTo>
                  <a:close/>
                  <a:moveTo>
                    <a:pt x="16181" y="20249"/>
                  </a:moveTo>
                  <a:cubicBezTo>
                    <a:pt x="19168" y="20097"/>
                    <a:pt x="19137" y="12981"/>
                    <a:pt x="14963" y="14733"/>
                  </a:cubicBezTo>
                  <a:cubicBezTo>
                    <a:pt x="12235" y="15876"/>
                    <a:pt x="13652" y="20386"/>
                    <a:pt x="16181" y="20249"/>
                  </a:cubicBezTo>
                  <a:close/>
                  <a:moveTo>
                    <a:pt x="31219" y="28842"/>
                  </a:moveTo>
                  <a:cubicBezTo>
                    <a:pt x="21346" y="27608"/>
                    <a:pt x="13485" y="25536"/>
                    <a:pt x="6979" y="22092"/>
                  </a:cubicBezTo>
                  <a:cubicBezTo>
                    <a:pt x="6659" y="22092"/>
                    <a:pt x="6613" y="22351"/>
                    <a:pt x="6354" y="22397"/>
                  </a:cubicBezTo>
                  <a:cubicBezTo>
                    <a:pt x="6126" y="22473"/>
                    <a:pt x="6019" y="22656"/>
                    <a:pt x="6050" y="23022"/>
                  </a:cubicBezTo>
                  <a:cubicBezTo>
                    <a:pt x="17248" y="32179"/>
                    <a:pt x="38853" y="32560"/>
                    <a:pt x="58537" y="32209"/>
                  </a:cubicBezTo>
                  <a:cubicBezTo>
                    <a:pt x="49777" y="29908"/>
                    <a:pt x="40376" y="30000"/>
                    <a:pt x="31219" y="28842"/>
                  </a:cubicBezTo>
                  <a:close/>
                </a:path>
              </a:pathLst>
            </a:custGeom>
            <a:solidFill>
              <a:srgbClr val="F0C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8" name="Google Shape;10238;p67"/>
            <p:cNvSpPr/>
            <p:nvPr/>
          </p:nvSpPr>
          <p:spPr>
            <a:xfrm>
              <a:off x="2261026" y="3920185"/>
              <a:ext cx="364432" cy="110857"/>
            </a:xfrm>
            <a:custGeom>
              <a:avLst/>
              <a:gdLst/>
              <a:ahLst/>
              <a:cxnLst/>
              <a:rect l="l" t="t" r="r" b="b"/>
              <a:pathLst>
                <a:path w="106637" h="32438" extrusionOk="0">
                  <a:moveTo>
                    <a:pt x="106164" y="9812"/>
                  </a:moveTo>
                  <a:cubicBezTo>
                    <a:pt x="106637" y="11320"/>
                    <a:pt x="105083" y="12966"/>
                    <a:pt x="104336" y="14733"/>
                  </a:cubicBezTo>
                  <a:cubicBezTo>
                    <a:pt x="102919" y="17978"/>
                    <a:pt x="101517" y="21544"/>
                    <a:pt x="101563" y="26693"/>
                  </a:cubicBezTo>
                  <a:cubicBezTo>
                    <a:pt x="96017" y="26419"/>
                    <a:pt x="88491" y="26678"/>
                    <a:pt x="82549" y="26998"/>
                  </a:cubicBezTo>
                  <a:cubicBezTo>
                    <a:pt x="86358" y="30106"/>
                    <a:pt x="96170" y="28080"/>
                    <a:pt x="101563" y="27912"/>
                  </a:cubicBezTo>
                  <a:lnTo>
                    <a:pt x="101563" y="31904"/>
                  </a:lnTo>
                  <a:cubicBezTo>
                    <a:pt x="73301" y="32437"/>
                    <a:pt x="41518" y="31051"/>
                    <a:pt x="15952" y="26998"/>
                  </a:cubicBezTo>
                  <a:cubicBezTo>
                    <a:pt x="12067" y="26389"/>
                    <a:pt x="7679" y="26099"/>
                    <a:pt x="5516" y="24545"/>
                  </a:cubicBezTo>
                  <a:cubicBezTo>
                    <a:pt x="3337" y="22945"/>
                    <a:pt x="701" y="16577"/>
                    <a:pt x="320" y="11960"/>
                  </a:cubicBezTo>
                  <a:cubicBezTo>
                    <a:pt x="0" y="8304"/>
                    <a:pt x="1265" y="2758"/>
                    <a:pt x="2149" y="0"/>
                  </a:cubicBezTo>
                  <a:cubicBezTo>
                    <a:pt x="29223" y="10680"/>
                    <a:pt x="69050" y="11122"/>
                    <a:pt x="106164" y="9812"/>
                  </a:cubicBezTo>
                  <a:close/>
                  <a:moveTo>
                    <a:pt x="22093" y="25779"/>
                  </a:moveTo>
                  <a:cubicBezTo>
                    <a:pt x="36902" y="28247"/>
                    <a:pt x="56526" y="29390"/>
                    <a:pt x="70573" y="27608"/>
                  </a:cubicBezTo>
                  <a:cubicBezTo>
                    <a:pt x="67480" y="26282"/>
                    <a:pt x="63748" y="25947"/>
                    <a:pt x="60137" y="25779"/>
                  </a:cubicBezTo>
                  <a:cubicBezTo>
                    <a:pt x="42661" y="24896"/>
                    <a:pt x="20858" y="25307"/>
                    <a:pt x="7679" y="20249"/>
                  </a:cubicBezTo>
                  <a:cubicBezTo>
                    <a:pt x="9980" y="24438"/>
                    <a:pt x="15754" y="24713"/>
                    <a:pt x="22093" y="25779"/>
                  </a:cubicBezTo>
                  <a:close/>
                </a:path>
              </a:pathLst>
            </a:custGeom>
            <a:solidFill>
              <a:srgbClr val="F0C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9" name="Google Shape;10239;p67"/>
            <p:cNvSpPr/>
            <p:nvPr/>
          </p:nvSpPr>
          <p:spPr>
            <a:xfrm>
              <a:off x="2725532" y="3922266"/>
              <a:ext cx="43221" cy="62903"/>
            </a:xfrm>
            <a:custGeom>
              <a:avLst/>
              <a:gdLst/>
              <a:ahLst/>
              <a:cxnLst/>
              <a:rect l="l" t="t" r="r" b="b"/>
              <a:pathLst>
                <a:path w="12647" h="18406" extrusionOk="0">
                  <a:moveTo>
                    <a:pt x="12280" y="13804"/>
                  </a:moveTo>
                  <a:cubicBezTo>
                    <a:pt x="9706" y="15419"/>
                    <a:pt x="7344" y="17263"/>
                    <a:pt x="4312" y="18405"/>
                  </a:cubicBezTo>
                  <a:cubicBezTo>
                    <a:pt x="3642" y="12936"/>
                    <a:pt x="1402" y="9051"/>
                    <a:pt x="0" y="4297"/>
                  </a:cubicBezTo>
                  <a:cubicBezTo>
                    <a:pt x="3032" y="2712"/>
                    <a:pt x="7283" y="2362"/>
                    <a:pt x="9507" y="0"/>
                  </a:cubicBezTo>
                  <a:cubicBezTo>
                    <a:pt x="11945" y="3352"/>
                    <a:pt x="12646" y="8441"/>
                    <a:pt x="12280" y="138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0" name="Google Shape;10240;p67"/>
            <p:cNvSpPr/>
            <p:nvPr/>
          </p:nvSpPr>
          <p:spPr>
            <a:xfrm>
              <a:off x="2665599" y="3933824"/>
              <a:ext cx="60562" cy="182296"/>
            </a:xfrm>
            <a:custGeom>
              <a:avLst/>
              <a:gdLst/>
              <a:ahLst/>
              <a:cxnLst/>
              <a:rect l="l" t="t" r="r" b="b"/>
              <a:pathLst>
                <a:path w="17721" h="53342" extrusionOk="0">
                  <a:moveTo>
                    <a:pt x="7116" y="1"/>
                  </a:moveTo>
                  <a:cubicBezTo>
                    <a:pt x="14810" y="565"/>
                    <a:pt x="17720" y="14094"/>
                    <a:pt x="17537" y="23617"/>
                  </a:cubicBezTo>
                  <a:cubicBezTo>
                    <a:pt x="17370" y="32636"/>
                    <a:pt x="13256" y="41473"/>
                    <a:pt x="9264" y="47552"/>
                  </a:cubicBezTo>
                  <a:cubicBezTo>
                    <a:pt x="7283" y="50554"/>
                    <a:pt x="3779" y="53342"/>
                    <a:pt x="671" y="53068"/>
                  </a:cubicBezTo>
                  <a:cubicBezTo>
                    <a:pt x="1" y="52153"/>
                    <a:pt x="1585" y="52138"/>
                    <a:pt x="1890" y="51849"/>
                  </a:cubicBezTo>
                  <a:cubicBezTo>
                    <a:pt x="9417" y="44993"/>
                    <a:pt x="12433" y="30457"/>
                    <a:pt x="12327" y="15953"/>
                  </a:cubicBezTo>
                  <a:cubicBezTo>
                    <a:pt x="12266" y="9874"/>
                    <a:pt x="10818" y="3368"/>
                    <a:pt x="71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1" name="Google Shape;10241;p67"/>
            <p:cNvSpPr/>
            <p:nvPr/>
          </p:nvSpPr>
          <p:spPr>
            <a:xfrm>
              <a:off x="2740320" y="3983084"/>
              <a:ext cx="25621" cy="25204"/>
            </a:xfrm>
            <a:custGeom>
              <a:avLst/>
              <a:gdLst/>
              <a:ahLst/>
              <a:cxnLst/>
              <a:rect l="l" t="t" r="r" b="b"/>
              <a:pathLst>
                <a:path w="7497" h="7375" extrusionOk="0">
                  <a:moveTo>
                    <a:pt x="6415" y="0"/>
                  </a:moveTo>
                  <a:cubicBezTo>
                    <a:pt x="7496" y="4144"/>
                    <a:pt x="3352" y="5713"/>
                    <a:pt x="899" y="7374"/>
                  </a:cubicBezTo>
                  <a:cubicBezTo>
                    <a:pt x="0" y="6932"/>
                    <a:pt x="1173" y="4418"/>
                    <a:pt x="290" y="3992"/>
                  </a:cubicBezTo>
                  <a:cubicBezTo>
                    <a:pt x="2179" y="2514"/>
                    <a:pt x="4982" y="1950"/>
                    <a:pt x="6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2" name="Google Shape;10242;p67"/>
            <p:cNvSpPr/>
            <p:nvPr/>
          </p:nvSpPr>
          <p:spPr>
            <a:xfrm>
              <a:off x="2725532" y="4017655"/>
              <a:ext cx="42387" cy="61860"/>
            </a:xfrm>
            <a:custGeom>
              <a:avLst/>
              <a:gdLst/>
              <a:ahLst/>
              <a:cxnLst/>
              <a:rect l="l" t="t" r="r" b="b"/>
              <a:pathLst>
                <a:path w="12403" h="18101" extrusionOk="0">
                  <a:moveTo>
                    <a:pt x="9203" y="1"/>
                  </a:moveTo>
                  <a:cubicBezTo>
                    <a:pt x="12402" y="8883"/>
                    <a:pt x="8334" y="17172"/>
                    <a:pt x="0" y="18101"/>
                  </a:cubicBezTo>
                  <a:cubicBezTo>
                    <a:pt x="1981" y="12936"/>
                    <a:pt x="4327" y="8106"/>
                    <a:pt x="4921" y="1540"/>
                  </a:cubicBezTo>
                  <a:cubicBezTo>
                    <a:pt x="6460" y="1143"/>
                    <a:pt x="7527" y="275"/>
                    <a:pt x="9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3" name="Google Shape;10243;p67"/>
            <p:cNvSpPr/>
            <p:nvPr/>
          </p:nvSpPr>
          <p:spPr>
            <a:xfrm>
              <a:off x="2271698" y="4018749"/>
              <a:ext cx="355270" cy="91281"/>
            </a:xfrm>
            <a:custGeom>
              <a:avLst/>
              <a:gdLst/>
              <a:ahLst/>
              <a:cxnLst/>
              <a:rect l="l" t="t" r="r" b="b"/>
              <a:pathLst>
                <a:path w="103956" h="26710" extrusionOk="0">
                  <a:moveTo>
                    <a:pt x="565" y="1"/>
                  </a:moveTo>
                  <a:cubicBezTo>
                    <a:pt x="28812" y="6537"/>
                    <a:pt x="64220" y="7512"/>
                    <a:pt x="98745" y="6735"/>
                  </a:cubicBezTo>
                  <a:cubicBezTo>
                    <a:pt x="99324" y="13622"/>
                    <a:pt x="101564" y="18878"/>
                    <a:pt x="103956" y="23936"/>
                  </a:cubicBezTo>
                  <a:cubicBezTo>
                    <a:pt x="81041" y="26709"/>
                    <a:pt x="51346" y="24439"/>
                    <a:pt x="27867" y="22397"/>
                  </a:cubicBezTo>
                  <a:cubicBezTo>
                    <a:pt x="21499" y="21849"/>
                    <a:pt x="10483" y="20935"/>
                    <a:pt x="5775" y="18086"/>
                  </a:cubicBezTo>
                  <a:cubicBezTo>
                    <a:pt x="732" y="15054"/>
                    <a:pt x="1" y="8152"/>
                    <a:pt x="260" y="915"/>
                  </a:cubicBezTo>
                  <a:cubicBezTo>
                    <a:pt x="229" y="473"/>
                    <a:pt x="199" y="46"/>
                    <a:pt x="565" y="1"/>
                  </a:cubicBezTo>
                  <a:close/>
                </a:path>
              </a:pathLst>
            </a:custGeom>
            <a:solidFill>
              <a:srgbClr val="F0C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4" name="Google Shape;10244;p67"/>
            <p:cNvSpPr/>
            <p:nvPr/>
          </p:nvSpPr>
          <p:spPr>
            <a:xfrm>
              <a:off x="2656382" y="4069099"/>
              <a:ext cx="26195" cy="32494"/>
            </a:xfrm>
            <a:custGeom>
              <a:avLst/>
              <a:gdLst/>
              <a:ahLst/>
              <a:cxnLst/>
              <a:rect l="l" t="t" r="r" b="b"/>
              <a:pathLst>
                <a:path w="7665" h="9508" extrusionOk="0">
                  <a:moveTo>
                    <a:pt x="7665" y="1"/>
                  </a:moveTo>
                  <a:cubicBezTo>
                    <a:pt x="6568" y="3398"/>
                    <a:pt x="4755" y="8746"/>
                    <a:pt x="1" y="9508"/>
                  </a:cubicBezTo>
                  <a:cubicBezTo>
                    <a:pt x="3475" y="7268"/>
                    <a:pt x="5349" y="3414"/>
                    <a:pt x="76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5" name="Google Shape;10245;p67"/>
            <p:cNvSpPr/>
            <p:nvPr/>
          </p:nvSpPr>
          <p:spPr>
            <a:xfrm>
              <a:off x="2293516" y="4080554"/>
              <a:ext cx="465552" cy="112265"/>
            </a:xfrm>
            <a:custGeom>
              <a:avLst/>
              <a:gdLst/>
              <a:ahLst/>
              <a:cxnLst/>
              <a:rect l="l" t="t" r="r" b="b"/>
              <a:pathLst>
                <a:path w="136226" h="32850" extrusionOk="0">
                  <a:moveTo>
                    <a:pt x="1" y="5227"/>
                  </a:moveTo>
                  <a:cubicBezTo>
                    <a:pt x="24195" y="8533"/>
                    <a:pt x="56892" y="13363"/>
                    <a:pt x="87760" y="10757"/>
                  </a:cubicBezTo>
                  <a:cubicBezTo>
                    <a:pt x="91751" y="10422"/>
                    <a:pt x="97267" y="8944"/>
                    <a:pt x="100025" y="9523"/>
                  </a:cubicBezTo>
                  <a:cubicBezTo>
                    <a:pt x="102508" y="10056"/>
                    <a:pt x="104397" y="14109"/>
                    <a:pt x="107399" y="14749"/>
                  </a:cubicBezTo>
                  <a:cubicBezTo>
                    <a:pt x="115977" y="16562"/>
                    <a:pt x="121203" y="10133"/>
                    <a:pt x="123960" y="4922"/>
                  </a:cubicBezTo>
                  <a:cubicBezTo>
                    <a:pt x="128150" y="3596"/>
                    <a:pt x="132279" y="2195"/>
                    <a:pt x="135616" y="1"/>
                  </a:cubicBezTo>
                  <a:lnTo>
                    <a:pt x="136225" y="1"/>
                  </a:lnTo>
                  <a:cubicBezTo>
                    <a:pt x="135052" y="7207"/>
                    <a:pt x="133422" y="12616"/>
                    <a:pt x="128881" y="17507"/>
                  </a:cubicBezTo>
                  <a:cubicBezTo>
                    <a:pt x="125591" y="21026"/>
                    <a:pt x="122879" y="25033"/>
                    <a:pt x="119054" y="26709"/>
                  </a:cubicBezTo>
                  <a:cubicBezTo>
                    <a:pt x="112884" y="29406"/>
                    <a:pt x="102325" y="29970"/>
                    <a:pt x="93275" y="30701"/>
                  </a:cubicBezTo>
                  <a:cubicBezTo>
                    <a:pt x="83737" y="31463"/>
                    <a:pt x="75053" y="32849"/>
                    <a:pt x="65652" y="32849"/>
                  </a:cubicBezTo>
                  <a:cubicBezTo>
                    <a:pt x="50995" y="32849"/>
                    <a:pt x="37115" y="31539"/>
                    <a:pt x="25170" y="28553"/>
                  </a:cubicBezTo>
                  <a:cubicBezTo>
                    <a:pt x="17659" y="26679"/>
                    <a:pt x="10361" y="25140"/>
                    <a:pt x="6445" y="20264"/>
                  </a:cubicBezTo>
                  <a:cubicBezTo>
                    <a:pt x="3246" y="16288"/>
                    <a:pt x="2058" y="9828"/>
                    <a:pt x="1" y="5227"/>
                  </a:cubicBezTo>
                  <a:close/>
                  <a:moveTo>
                    <a:pt x="8289" y="17796"/>
                  </a:moveTo>
                  <a:cubicBezTo>
                    <a:pt x="8807" y="18208"/>
                    <a:pt x="9310" y="18619"/>
                    <a:pt x="10422" y="18421"/>
                  </a:cubicBezTo>
                  <a:cubicBezTo>
                    <a:pt x="12540" y="16425"/>
                    <a:pt x="8137" y="14719"/>
                    <a:pt x="8289" y="17796"/>
                  </a:cubicBezTo>
                  <a:close/>
                  <a:moveTo>
                    <a:pt x="113844" y="23022"/>
                  </a:moveTo>
                  <a:cubicBezTo>
                    <a:pt x="110233" y="24089"/>
                    <a:pt x="106454" y="24515"/>
                    <a:pt x="103102" y="26100"/>
                  </a:cubicBezTo>
                  <a:cubicBezTo>
                    <a:pt x="111375" y="27258"/>
                    <a:pt x="120410" y="24028"/>
                    <a:pt x="125179" y="19655"/>
                  </a:cubicBezTo>
                  <a:cubicBezTo>
                    <a:pt x="125133" y="19305"/>
                    <a:pt x="124844" y="19183"/>
                    <a:pt x="124585" y="19030"/>
                  </a:cubicBezTo>
                  <a:cubicBezTo>
                    <a:pt x="121279" y="20600"/>
                    <a:pt x="117683" y="21895"/>
                    <a:pt x="113844" y="23022"/>
                  </a:cubicBezTo>
                  <a:close/>
                  <a:moveTo>
                    <a:pt x="15054" y="21179"/>
                  </a:moveTo>
                  <a:cubicBezTo>
                    <a:pt x="14734" y="21179"/>
                    <a:pt x="14688" y="21438"/>
                    <a:pt x="14429" y="21483"/>
                  </a:cubicBezTo>
                  <a:cubicBezTo>
                    <a:pt x="14414" y="21910"/>
                    <a:pt x="14566" y="22154"/>
                    <a:pt x="14734" y="22413"/>
                  </a:cubicBezTo>
                  <a:cubicBezTo>
                    <a:pt x="23479" y="28888"/>
                    <a:pt x="38624" y="28629"/>
                    <a:pt x="53387" y="29772"/>
                  </a:cubicBezTo>
                  <a:cubicBezTo>
                    <a:pt x="63854" y="30594"/>
                    <a:pt x="74855" y="29375"/>
                    <a:pt x="83463" y="27639"/>
                  </a:cubicBezTo>
                  <a:cubicBezTo>
                    <a:pt x="60183" y="25963"/>
                    <a:pt x="32408" y="28766"/>
                    <a:pt x="15054" y="21179"/>
                  </a:cubicBezTo>
                  <a:close/>
                </a:path>
              </a:pathLst>
            </a:custGeom>
            <a:solidFill>
              <a:srgbClr val="F0C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6" name="Google Shape;10246;p67"/>
            <p:cNvSpPr/>
            <p:nvPr/>
          </p:nvSpPr>
          <p:spPr>
            <a:xfrm>
              <a:off x="2344959" y="4180215"/>
              <a:ext cx="367976" cy="70295"/>
            </a:xfrm>
            <a:custGeom>
              <a:avLst/>
              <a:gdLst/>
              <a:ahLst/>
              <a:cxnLst/>
              <a:rect l="l" t="t" r="r" b="b"/>
              <a:pathLst>
                <a:path w="107674" h="20569" extrusionOk="0">
                  <a:moveTo>
                    <a:pt x="107673" y="0"/>
                  </a:moveTo>
                  <a:cubicBezTo>
                    <a:pt x="105753" y="4952"/>
                    <a:pt x="101457" y="11199"/>
                    <a:pt x="96018" y="14109"/>
                  </a:cubicBezTo>
                  <a:cubicBezTo>
                    <a:pt x="87927" y="18481"/>
                    <a:pt x="74581" y="18710"/>
                    <a:pt x="61661" y="19335"/>
                  </a:cubicBezTo>
                  <a:cubicBezTo>
                    <a:pt x="35622" y="20569"/>
                    <a:pt x="8701" y="17156"/>
                    <a:pt x="1" y="1539"/>
                  </a:cubicBezTo>
                  <a:cubicBezTo>
                    <a:pt x="20265" y="7755"/>
                    <a:pt x="55871" y="11138"/>
                    <a:pt x="81909" y="5836"/>
                  </a:cubicBezTo>
                  <a:cubicBezTo>
                    <a:pt x="91904" y="3794"/>
                    <a:pt x="101076" y="3748"/>
                    <a:pt x="107673" y="0"/>
                  </a:cubicBezTo>
                  <a:close/>
                  <a:moveTo>
                    <a:pt x="57989" y="16257"/>
                  </a:moveTo>
                  <a:cubicBezTo>
                    <a:pt x="55338" y="16379"/>
                    <a:pt x="51910" y="15404"/>
                    <a:pt x="50310" y="17491"/>
                  </a:cubicBezTo>
                  <a:cubicBezTo>
                    <a:pt x="56892" y="18436"/>
                    <a:pt x="66521" y="18558"/>
                    <a:pt x="70558" y="15647"/>
                  </a:cubicBezTo>
                  <a:cubicBezTo>
                    <a:pt x="66612" y="15419"/>
                    <a:pt x="62118" y="16074"/>
                    <a:pt x="57989" y="16257"/>
                  </a:cubicBezTo>
                  <a:close/>
                </a:path>
              </a:pathLst>
            </a:custGeom>
            <a:solidFill>
              <a:srgbClr val="F0C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7" name="Google Shape;10247;p67"/>
            <p:cNvSpPr/>
            <p:nvPr/>
          </p:nvSpPr>
          <p:spPr>
            <a:xfrm>
              <a:off x="2401509" y="4250821"/>
              <a:ext cx="238788" cy="41136"/>
            </a:xfrm>
            <a:custGeom>
              <a:avLst/>
              <a:gdLst/>
              <a:ahLst/>
              <a:cxnLst/>
              <a:rect l="l" t="t" r="r" b="b"/>
              <a:pathLst>
                <a:path w="69872" h="12037" extrusionOk="0">
                  <a:moveTo>
                    <a:pt x="0" y="503"/>
                  </a:moveTo>
                  <a:cubicBezTo>
                    <a:pt x="2895" y="0"/>
                    <a:pt x="5515" y="2575"/>
                    <a:pt x="8608" y="3885"/>
                  </a:cubicBezTo>
                  <a:cubicBezTo>
                    <a:pt x="15525" y="6841"/>
                    <a:pt x="24317" y="8045"/>
                    <a:pt x="34068" y="7572"/>
                  </a:cubicBezTo>
                  <a:cubicBezTo>
                    <a:pt x="25932" y="4662"/>
                    <a:pt x="14063" y="5485"/>
                    <a:pt x="7374" y="1128"/>
                  </a:cubicBezTo>
                  <a:cubicBezTo>
                    <a:pt x="25383" y="3550"/>
                    <a:pt x="51178" y="4495"/>
                    <a:pt x="69674" y="823"/>
                  </a:cubicBezTo>
                  <a:cubicBezTo>
                    <a:pt x="69872" y="2270"/>
                    <a:pt x="68074" y="3063"/>
                    <a:pt x="66901" y="3885"/>
                  </a:cubicBezTo>
                  <a:cubicBezTo>
                    <a:pt x="63260" y="6460"/>
                    <a:pt x="57257" y="9431"/>
                    <a:pt x="51863" y="10025"/>
                  </a:cubicBezTo>
                  <a:cubicBezTo>
                    <a:pt x="33778" y="12036"/>
                    <a:pt x="9004" y="8806"/>
                    <a:pt x="0" y="5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8" name="Google Shape;10248;p67"/>
            <p:cNvSpPr/>
            <p:nvPr/>
          </p:nvSpPr>
          <p:spPr>
            <a:xfrm>
              <a:off x="2650033" y="3963816"/>
              <a:ext cx="49937" cy="54936"/>
            </a:xfrm>
            <a:custGeom>
              <a:avLst/>
              <a:gdLst/>
              <a:ahLst/>
              <a:cxnLst/>
              <a:rect l="l" t="t" r="r" b="b"/>
              <a:pathLst>
                <a:path w="14612" h="16075" extrusionOk="0">
                  <a:moveTo>
                    <a:pt x="3992" y="427"/>
                  </a:moveTo>
                  <a:cubicBezTo>
                    <a:pt x="5028" y="1"/>
                    <a:pt x="5805" y="2499"/>
                    <a:pt x="7984" y="1966"/>
                  </a:cubicBezTo>
                  <a:cubicBezTo>
                    <a:pt x="9340" y="5714"/>
                    <a:pt x="9218" y="10955"/>
                    <a:pt x="9218" y="16075"/>
                  </a:cubicBezTo>
                  <a:cubicBezTo>
                    <a:pt x="8060" y="15374"/>
                    <a:pt x="7085" y="14521"/>
                    <a:pt x="5836" y="13926"/>
                  </a:cubicBezTo>
                  <a:cubicBezTo>
                    <a:pt x="14611" y="12814"/>
                    <a:pt x="1280" y="5988"/>
                    <a:pt x="0" y="2880"/>
                  </a:cubicBezTo>
                  <a:cubicBezTo>
                    <a:pt x="2605" y="4069"/>
                    <a:pt x="3824" y="6628"/>
                    <a:pt x="6445" y="7786"/>
                  </a:cubicBezTo>
                  <a:cubicBezTo>
                    <a:pt x="11320" y="6095"/>
                    <a:pt x="5896" y="1829"/>
                    <a:pt x="3992" y="4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9" name="Google Shape;10249;p67"/>
            <p:cNvSpPr/>
            <p:nvPr/>
          </p:nvSpPr>
          <p:spPr>
            <a:xfrm>
              <a:off x="2642743" y="3993548"/>
              <a:ext cx="26192" cy="15779"/>
            </a:xfrm>
            <a:custGeom>
              <a:avLst/>
              <a:gdLst/>
              <a:ahLst/>
              <a:cxnLst/>
              <a:rect l="l" t="t" r="r" b="b"/>
              <a:pathLst>
                <a:path w="7664" h="4617" extrusionOk="0">
                  <a:moveTo>
                    <a:pt x="0" y="0"/>
                  </a:moveTo>
                  <a:cubicBezTo>
                    <a:pt x="2362" y="503"/>
                    <a:pt x="5150" y="3230"/>
                    <a:pt x="7664" y="4617"/>
                  </a:cubicBezTo>
                  <a:cubicBezTo>
                    <a:pt x="5272" y="4129"/>
                    <a:pt x="2484" y="140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Заголовок 7"/>
          <p:cNvSpPr txBox="1">
            <a:spLocks/>
          </p:cNvSpPr>
          <p:nvPr/>
        </p:nvSpPr>
        <p:spPr>
          <a:xfrm>
            <a:off x="1879296" y="67396"/>
            <a:ext cx="7710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etamorphous"/>
              <a:buNone/>
              <a:defRPr sz="3500" b="0" i="0" u="none" strike="noStrike" cap="none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ru-RU" dirty="0" smtClean="0"/>
              <a:t>Клещи в пчелиной семье</a:t>
            </a:r>
            <a:endParaRPr lang="ru-RU" dirty="0"/>
          </a:p>
        </p:txBody>
      </p:sp>
      <p:sp>
        <p:nvSpPr>
          <p:cNvPr id="62" name="Подзаголовок 8"/>
          <p:cNvSpPr txBox="1">
            <a:spLocks/>
          </p:cNvSpPr>
          <p:nvPr/>
        </p:nvSpPr>
        <p:spPr>
          <a:xfrm>
            <a:off x="2424600" y="763493"/>
            <a:ext cx="4294800" cy="54582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9700" algn="ctr"/>
            <a:r>
              <a:rPr lang="ru-RU" sz="2400" u="sng" dirty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В гнезде </a:t>
            </a:r>
            <a:r>
              <a:rPr lang="ru-RU" sz="2400" u="sng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пчел </a:t>
            </a:r>
            <a:r>
              <a:rPr lang="ru-RU" sz="2400" u="sng" dirty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около 130 видов </a:t>
            </a:r>
            <a:r>
              <a:rPr lang="ru-RU" sz="2400" u="sng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клещей ,</a:t>
            </a:r>
          </a:p>
          <a:p>
            <a:pPr marL="139700" algn="ctr"/>
            <a:r>
              <a:rPr lang="ru-RU" sz="1200" dirty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к</a:t>
            </a:r>
            <a:r>
              <a:rPr lang="ru-RU" sz="1200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</a:rPr>
              <a:t>оторые относятся  к двум отрядам</a:t>
            </a:r>
            <a:endParaRPr lang="ru-RU" sz="1200" dirty="0">
              <a:solidFill>
                <a:schemeClr val="dk1"/>
              </a:solidFill>
              <a:latin typeface="Metamorphous"/>
              <a:ea typeface="Metamorphous"/>
              <a:cs typeface="Metamorphous"/>
            </a:endParaRPr>
          </a:p>
        </p:txBody>
      </p:sp>
      <p:pic>
        <p:nvPicPr>
          <p:cNvPr id="63" name="Рисунок 62"/>
          <p:cNvPicPr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018" t="23489" r="38301" b="4675"/>
          <a:stretch/>
        </p:blipFill>
        <p:spPr bwMode="auto">
          <a:xfrm>
            <a:off x="232656" y="137855"/>
            <a:ext cx="1360516" cy="21273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2137" y="2415731"/>
            <a:ext cx="2783318" cy="183965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82137" y="4294449"/>
            <a:ext cx="370005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rPr>
              <a:t>Следует отметить, что в некоторые годы </a:t>
            </a:r>
          </a:p>
          <a:p>
            <a:pPr algn="ctr"/>
            <a:r>
              <a:rPr lang="ru-RU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rPr>
              <a:t>на пчел нападают клещи,</a:t>
            </a:r>
          </a:p>
          <a:p>
            <a:pPr algn="ctr"/>
            <a:r>
              <a:rPr lang="ru-RU" dirty="0" smtClean="0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rPr>
              <a:t> паразиты членистоногих.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378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1068" y="303498"/>
            <a:ext cx="8964996" cy="1241284"/>
          </a:xfrm>
        </p:spPr>
        <p:txBody>
          <a:bodyPr>
            <a:normAutofit fontScale="25000" lnSpcReduction="20000"/>
          </a:bodyPr>
          <a:lstStyle/>
          <a:p>
            <a:pPr marL="34290" indent="0" algn="ctr">
              <a:buNone/>
            </a:pPr>
            <a:r>
              <a:rPr lang="ru-RU" sz="46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Тропилелапсоз</a:t>
            </a:r>
            <a:r>
              <a:rPr lang="ru-RU" sz="4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болезнь печатного расплода, сопровождающаяся его гибелью или рождением нежизнеспособных пчел, трутней, так же поражает маточники. </a:t>
            </a:r>
          </a:p>
          <a:p>
            <a:pPr marL="34290" indent="0" algn="ctr">
              <a:buNone/>
            </a:pPr>
            <a:r>
              <a:rPr lang="ru-RU" sz="4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Возбудитель -клещ </a:t>
            </a:r>
            <a:r>
              <a:rPr lang="en-US" sz="465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Tropilaelaps</a:t>
            </a:r>
            <a:r>
              <a:rPr lang="en-US" sz="46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spp.</a:t>
            </a:r>
            <a:endParaRPr lang="ru-RU" sz="465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 algn="just">
              <a:buNone/>
            </a:pPr>
            <a:r>
              <a:rPr lang="ru-RU" sz="337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34290" indent="0" algn="ctr">
              <a:buNone/>
            </a:pPr>
            <a:r>
              <a:rPr lang="ru-R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Изначально 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1960-х годах клещ </a:t>
            </a:r>
            <a:r>
              <a:rPr lang="ru-RU" sz="6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тропилелапсоз</a:t>
            </a:r>
            <a:r>
              <a:rPr lang="ru-R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известен как паразит расплода гигантской пчелы (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ru-RU" sz="6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dorsata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перешел к паразитированию на медоносную пчелу во Вьетнаме, Индии, Филиппинах. В 1991 г.  зарегистрирован в Кении на медоносной пчеле Африканской возвышенности (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m. </a:t>
            </a:r>
            <a:r>
              <a:rPr lang="ru-RU" sz="6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scutellata</a:t>
            </a:r>
            <a:r>
              <a:rPr lang="ru-R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66" y="1851165"/>
            <a:ext cx="4010306" cy="300379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20404" y="2191346"/>
            <a:ext cx="48235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FF0000"/>
                </a:solidFill>
                <a:latin typeface="Open Sans"/>
              </a:rPr>
              <a:t>Инвазия </a:t>
            </a:r>
            <a:r>
              <a:rPr lang="ru-RU" sz="1600" b="1" i="1" dirty="0" err="1">
                <a:solidFill>
                  <a:srgbClr val="FF0000"/>
                </a:solidFill>
                <a:latin typeface="Open Sans"/>
              </a:rPr>
              <a:t>Tropilaelaps</a:t>
            </a:r>
            <a:r>
              <a:rPr lang="ru-RU" sz="1600" b="1" dirty="0">
                <a:solidFill>
                  <a:srgbClr val="FF0000"/>
                </a:solidFill>
                <a:latin typeface="Open Sans"/>
              </a:rPr>
              <a:t> включена в список болезней, подлежащих уведомлению Всемирной организации здравоохранения животных (МЭБ).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20404" y="3463361"/>
            <a:ext cx="4572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" algn="ctr"/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Основная причина </a:t>
            </a:r>
            <a:r>
              <a:rPr lang="ru-RU" sz="1500" b="1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появления </a:t>
            </a:r>
            <a:r>
              <a:rPr lang="ru-RU" sz="1500" b="1" dirty="0" err="1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тропилелапсоза</a:t>
            </a:r>
            <a:r>
              <a:rPr lang="ru-RU" sz="1500" b="1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на медоносных 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пчелах –</a:t>
            </a:r>
          </a:p>
          <a:p>
            <a:pPr marL="34290" algn="ctr"/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</a:t>
            </a:r>
            <a:r>
              <a:rPr lang="ru-RU" sz="1500" b="1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это </a:t>
            </a:r>
            <a:r>
              <a:rPr lang="ru-RU" sz="1500" b="1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м</a:t>
            </a:r>
            <a:r>
              <a:rPr lang="ru-RU" sz="1500" b="1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ировое их использование и интродукция на 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территории  </a:t>
            </a:r>
            <a:r>
              <a:rPr lang="ru-RU" sz="1500" b="1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других видов </a:t>
            </a:r>
            <a:r>
              <a:rPr lang="en-US" sz="1500" b="1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Apis</a:t>
            </a:r>
            <a:r>
              <a:rPr lang="ru-RU" sz="1500" b="1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-</a:t>
            </a:r>
          </a:p>
          <a:p>
            <a:pPr marL="34290" algn="ctr"/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у которых </a:t>
            </a:r>
            <a:r>
              <a:rPr lang="ru-RU" sz="1500" b="1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имеются свои 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паразиты и вредители.</a:t>
            </a:r>
            <a:endParaRPr lang="ru-RU" sz="1500" b="1" dirty="0">
              <a:solidFill>
                <a:schemeClr val="dk1"/>
              </a:solidFill>
              <a:latin typeface="Times New Roman" panose="02020603050405020304" pitchFamily="18" charset="0"/>
              <a:ea typeface="Lat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48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4" name="Google Shape;10404;p69"/>
          <p:cNvSpPr txBox="1">
            <a:spLocks noGrp="1"/>
          </p:cNvSpPr>
          <p:nvPr>
            <p:ph type="title"/>
          </p:nvPr>
        </p:nvSpPr>
        <p:spPr>
          <a:xfrm>
            <a:off x="728733" y="133187"/>
            <a:ext cx="7704000" cy="6891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Виды клещей </a:t>
            </a:r>
            <a:r>
              <a:rPr lang="ru-RU" dirty="0" err="1" smtClean="0"/>
              <a:t>тропилелапсоза</a:t>
            </a:r>
            <a:endParaRPr dirty="0"/>
          </a:p>
        </p:txBody>
      </p:sp>
      <p:sp>
        <p:nvSpPr>
          <p:cNvPr id="10405" name="Google Shape;10405;p69"/>
          <p:cNvSpPr txBox="1">
            <a:spLocks noGrp="1"/>
          </p:cNvSpPr>
          <p:nvPr>
            <p:ph type="title" idx="4294967295"/>
          </p:nvPr>
        </p:nvSpPr>
        <p:spPr>
          <a:xfrm>
            <a:off x="834816" y="1821676"/>
            <a:ext cx="2195680" cy="39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Tropilaelaps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mercedesae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406" name="Google Shape;10406;p69"/>
          <p:cNvSpPr txBox="1">
            <a:spLocks noGrp="1"/>
          </p:cNvSpPr>
          <p:nvPr>
            <p:ph type="subTitle" idx="4294967295"/>
          </p:nvPr>
        </p:nvSpPr>
        <p:spPr>
          <a:xfrm>
            <a:off x="1193713" y="2020677"/>
            <a:ext cx="190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(регистрируется в северной Азии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07" name="Google Shape;10407;p69"/>
          <p:cNvSpPr txBox="1">
            <a:spLocks noGrp="1"/>
          </p:cNvSpPr>
          <p:nvPr>
            <p:ph type="title" idx="4294967295"/>
          </p:nvPr>
        </p:nvSpPr>
        <p:spPr>
          <a:xfrm>
            <a:off x="982773" y="3477923"/>
            <a:ext cx="1902900" cy="39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Tropilaelaps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clareae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dirty="0"/>
          </a:p>
        </p:txBody>
      </p:sp>
      <p:sp>
        <p:nvSpPr>
          <p:cNvPr id="10408" name="Google Shape;10408;p69"/>
          <p:cNvSpPr txBox="1">
            <a:spLocks noGrp="1"/>
          </p:cNvSpPr>
          <p:nvPr>
            <p:ph type="subTitle" idx="4294967295"/>
          </p:nvPr>
        </p:nvSpPr>
        <p:spPr>
          <a:xfrm>
            <a:off x="1046700" y="3634834"/>
            <a:ext cx="1902600" cy="8265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(регистрируется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Филиппинах, Китае, Вьетнаме, Суматре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09" name="Google Shape;10409;p69"/>
          <p:cNvSpPr txBox="1">
            <a:spLocks noGrp="1"/>
          </p:cNvSpPr>
          <p:nvPr>
            <p:ph type="title" idx="4294967295"/>
          </p:nvPr>
        </p:nvSpPr>
        <p:spPr>
          <a:xfrm>
            <a:off x="6530883" y="1821676"/>
            <a:ext cx="1902000" cy="39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Tropilaelaps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thaii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dirty="0">
              <a:solidFill>
                <a:srgbClr val="0070C0"/>
              </a:solidFill>
            </a:endParaRPr>
          </a:p>
        </p:txBody>
      </p:sp>
      <p:sp>
        <p:nvSpPr>
          <p:cNvPr id="10410" name="Google Shape;10410;p69"/>
          <p:cNvSpPr txBox="1">
            <a:spLocks noGrp="1"/>
          </p:cNvSpPr>
          <p:nvPr>
            <p:ph type="subTitle" idx="4294967295"/>
          </p:nvPr>
        </p:nvSpPr>
        <p:spPr>
          <a:xfrm>
            <a:off x="6531033" y="1977448"/>
            <a:ext cx="190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(регистрируется во Вьетнаме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11" name="Google Shape;10411;p69"/>
          <p:cNvSpPr txBox="1">
            <a:spLocks noGrp="1"/>
          </p:cNvSpPr>
          <p:nvPr>
            <p:ph type="title" idx="4294967295"/>
          </p:nvPr>
        </p:nvSpPr>
        <p:spPr>
          <a:xfrm>
            <a:off x="6439388" y="3634834"/>
            <a:ext cx="1902000" cy="39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Tropilaelaps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koeniggerum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dirty="0">
              <a:solidFill>
                <a:srgbClr val="0070C0"/>
              </a:solidFill>
            </a:endParaRPr>
          </a:p>
        </p:txBody>
      </p:sp>
      <p:sp>
        <p:nvSpPr>
          <p:cNvPr id="10412" name="Google Shape;10412;p69"/>
          <p:cNvSpPr txBox="1">
            <a:spLocks noGrp="1"/>
          </p:cNvSpPr>
          <p:nvPr>
            <p:ph type="subTitle" idx="4294967295"/>
          </p:nvPr>
        </p:nvSpPr>
        <p:spPr>
          <a:xfrm>
            <a:off x="6485361" y="3782298"/>
            <a:ext cx="190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регистрируется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средней Азии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13" name="Google Shape;10413;p69"/>
          <p:cNvSpPr/>
          <p:nvPr/>
        </p:nvSpPr>
        <p:spPr>
          <a:xfrm>
            <a:off x="3275738" y="1677273"/>
            <a:ext cx="1010700" cy="1010700"/>
          </a:xfrm>
          <a:prstGeom prst="ellipse">
            <a:avLst/>
          </a:prstGeom>
          <a:noFill/>
          <a:ln w="28575" cap="flat" cmpd="sng">
            <a:solidFill>
              <a:schemeClr val="dk1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4" name="Google Shape;10414;p69"/>
          <p:cNvSpPr/>
          <p:nvPr/>
        </p:nvSpPr>
        <p:spPr>
          <a:xfrm>
            <a:off x="4857563" y="1677273"/>
            <a:ext cx="1010700" cy="1010700"/>
          </a:xfrm>
          <a:prstGeom prst="ellipse">
            <a:avLst/>
          </a:prstGeom>
          <a:noFill/>
          <a:ln w="28575" cap="flat" cmpd="sng">
            <a:solidFill>
              <a:schemeClr val="dk1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5" name="Google Shape;10415;p69"/>
          <p:cNvSpPr/>
          <p:nvPr/>
        </p:nvSpPr>
        <p:spPr>
          <a:xfrm>
            <a:off x="3275738" y="3344298"/>
            <a:ext cx="1010700" cy="1010700"/>
          </a:xfrm>
          <a:prstGeom prst="ellipse">
            <a:avLst/>
          </a:prstGeom>
          <a:noFill/>
          <a:ln w="28575" cap="flat" cmpd="sng">
            <a:solidFill>
              <a:schemeClr val="dk1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6" name="Google Shape;10416;p69"/>
          <p:cNvSpPr/>
          <p:nvPr/>
        </p:nvSpPr>
        <p:spPr>
          <a:xfrm>
            <a:off x="4857563" y="3344298"/>
            <a:ext cx="1010700" cy="1010700"/>
          </a:xfrm>
          <a:prstGeom prst="ellipse">
            <a:avLst/>
          </a:prstGeom>
          <a:noFill/>
          <a:ln w="28575" cap="flat" cmpd="sng">
            <a:solidFill>
              <a:schemeClr val="dk1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417" name="Google Shape;10417;p69"/>
          <p:cNvCxnSpPr>
            <a:stCxn id="10405" idx="3"/>
            <a:endCxn id="10413" idx="2"/>
          </p:cNvCxnSpPr>
          <p:nvPr/>
        </p:nvCxnSpPr>
        <p:spPr>
          <a:xfrm>
            <a:off x="2622900" y="1729625"/>
            <a:ext cx="652800" cy="453000"/>
          </a:xfrm>
          <a:prstGeom prst="bentConnector3">
            <a:avLst>
              <a:gd name="adj1" fmla="val 50003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0418" name="Google Shape;10418;p69"/>
          <p:cNvCxnSpPr>
            <a:stCxn id="10407" idx="3"/>
            <a:endCxn id="10415" idx="2"/>
          </p:cNvCxnSpPr>
          <p:nvPr/>
        </p:nvCxnSpPr>
        <p:spPr>
          <a:xfrm>
            <a:off x="2622900" y="3522713"/>
            <a:ext cx="652800" cy="327000"/>
          </a:xfrm>
          <a:prstGeom prst="bentConnector3">
            <a:avLst>
              <a:gd name="adj1" fmla="val 50003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0419" name="Google Shape;10419;p69"/>
          <p:cNvCxnSpPr>
            <a:stCxn id="10409" idx="1"/>
            <a:endCxn id="10414" idx="6"/>
          </p:cNvCxnSpPr>
          <p:nvPr/>
        </p:nvCxnSpPr>
        <p:spPr>
          <a:xfrm flipH="1">
            <a:off x="5868333" y="1729628"/>
            <a:ext cx="662700" cy="453000"/>
          </a:xfrm>
          <a:prstGeom prst="bentConnector3">
            <a:avLst>
              <a:gd name="adj1" fmla="val 5000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0420" name="Google Shape;10420;p69"/>
          <p:cNvCxnSpPr>
            <a:stCxn id="10411" idx="1"/>
            <a:endCxn id="10416" idx="6"/>
          </p:cNvCxnSpPr>
          <p:nvPr/>
        </p:nvCxnSpPr>
        <p:spPr>
          <a:xfrm flipH="1">
            <a:off x="5868333" y="3522716"/>
            <a:ext cx="662700" cy="327000"/>
          </a:xfrm>
          <a:prstGeom prst="bentConnector3">
            <a:avLst>
              <a:gd name="adj1" fmla="val 5000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0421" name="Google Shape;10421;p69"/>
          <p:cNvCxnSpPr>
            <a:stCxn id="10413" idx="6"/>
            <a:endCxn id="10414" idx="2"/>
          </p:cNvCxnSpPr>
          <p:nvPr/>
        </p:nvCxnSpPr>
        <p:spPr>
          <a:xfrm>
            <a:off x="4286438" y="2182623"/>
            <a:ext cx="571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0422" name="Google Shape;10422;p69"/>
          <p:cNvCxnSpPr>
            <a:stCxn id="10414" idx="4"/>
            <a:endCxn id="10416" idx="0"/>
          </p:cNvCxnSpPr>
          <p:nvPr/>
        </p:nvCxnSpPr>
        <p:spPr>
          <a:xfrm>
            <a:off x="5362913" y="2687973"/>
            <a:ext cx="0" cy="656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0423" name="Google Shape;10423;p69"/>
          <p:cNvCxnSpPr>
            <a:stCxn id="10416" idx="2"/>
            <a:endCxn id="10415" idx="6"/>
          </p:cNvCxnSpPr>
          <p:nvPr/>
        </p:nvCxnSpPr>
        <p:spPr>
          <a:xfrm rot="10800000">
            <a:off x="4286363" y="3849648"/>
            <a:ext cx="571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0424" name="Google Shape;10424;p69"/>
          <p:cNvCxnSpPr>
            <a:endCxn id="10413" idx="4"/>
          </p:cNvCxnSpPr>
          <p:nvPr/>
        </p:nvCxnSpPr>
        <p:spPr>
          <a:xfrm rot="10800000">
            <a:off x="3781088" y="2687973"/>
            <a:ext cx="0" cy="656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" name="Прямоугольник 1"/>
          <p:cNvSpPr/>
          <p:nvPr/>
        </p:nvSpPr>
        <p:spPr>
          <a:xfrm>
            <a:off x="3347147" y="3542921"/>
            <a:ext cx="989588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100" b="1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1100" b="1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100" b="1" dirty="0" err="1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breviligula</a:t>
            </a:r>
            <a:endParaRPr lang="ru-RU" sz="1100" b="1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100" b="1" u="sng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1100" b="1" u="sng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100" b="1" u="sng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u="sng" dirty="0" err="1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mellifera</a:t>
            </a:r>
            <a:endParaRPr lang="ru-RU" sz="1100" b="1" u="sng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100" b="1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1100" b="1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100" b="1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dorsata</a:t>
            </a:r>
            <a:endParaRPr lang="ru-RU" sz="1100" b="1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95424" y="3658295"/>
            <a:ext cx="949299" cy="312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en-US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dorsata</a:t>
            </a:r>
            <a:endParaRPr lang="ru-RU" b="1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57563" y="2011114"/>
            <a:ext cx="10230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chemeClr val="bg1">
                    <a:lumMod val="10000"/>
                  </a:schemeClr>
                </a:solidFill>
              </a:rPr>
              <a:t>A</a:t>
            </a:r>
            <a:r>
              <a:rPr lang="ru-RU" sz="1200" b="1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  <a:r>
              <a:rPr lang="en-US" sz="1200" b="1" dirty="0" err="1" smtClean="0">
                <a:solidFill>
                  <a:schemeClr val="bg1">
                    <a:lumMod val="10000"/>
                  </a:schemeClr>
                </a:solidFill>
              </a:rPr>
              <a:t>laboriosa</a:t>
            </a:r>
            <a:endParaRPr lang="ru-RU" sz="12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330664" y="1955316"/>
            <a:ext cx="989588" cy="454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100" b="1" u="sng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1100" b="1" u="sng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100" b="1" u="sng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u="sng" dirty="0" err="1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mellifera</a:t>
            </a:r>
            <a:endParaRPr lang="ru-RU" sz="1100" b="1" u="sng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100" b="1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1100" b="1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100" b="1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dorsata</a:t>
            </a:r>
            <a:endParaRPr lang="ru-RU" sz="1100" b="1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29436" y="4736631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800" dirty="0" smtClean="0"/>
              <a:t>Цит. по </a:t>
            </a:r>
            <a:r>
              <a:rPr lang="en-US" sz="800" dirty="0" smtClean="0"/>
              <a:t>Denis </a:t>
            </a:r>
            <a:r>
              <a:rPr lang="en-US" sz="800" dirty="0"/>
              <a:t>L Anderson &amp; John M K Roberts (2013) Standard methods for </a:t>
            </a:r>
            <a:r>
              <a:rPr lang="en-US" sz="800" dirty="0" err="1"/>
              <a:t>Tropilaelaps</a:t>
            </a:r>
            <a:r>
              <a:rPr lang="en-US" sz="800" dirty="0"/>
              <a:t> mites research, Journal of Apicultural Research, 52:4, 1-16, DOI: 10.3896/ IBRA.1.52.4.21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38990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27E-6007-45E2-A988-7A09822851C3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127" y="4719197"/>
            <a:ext cx="3384462" cy="297288"/>
          </a:xfrm>
        </p:spPr>
        <p:txBody>
          <a:bodyPr/>
          <a:lstStyle/>
          <a:p>
            <a:r>
              <a:rPr lang="ru-RU" sz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</a:t>
            </a:r>
            <a:r>
              <a:rPr lang="en-US" sz="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A.cerana</a:t>
            </a:r>
            <a:r>
              <a:rPr lang="ru-RU" sz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использовано из</a:t>
            </a:r>
            <a:r>
              <a:rPr lang="en-US" sz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источника </a:t>
            </a:r>
            <a:r>
              <a:rPr lang="en-US" sz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://ru.wikipedia.org/wiki/%D0%9A%D0%B8%D1%82%D0%B0%D0%B9%D1%81%D0%BA%D0%B0%D1%8F_%D0%B2%D0%BE%D1%81%D0%BA%D0%BE%D0%B2%D0%B0%D1%8F_%D0%BF%D1%87%D0%B5%D0%BB%D0%B0</a:t>
            </a:r>
            <a:endParaRPr lang="ru-RU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Китайская восковая пче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361" y="1029720"/>
            <a:ext cx="2199228" cy="280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531914" y="655119"/>
            <a:ext cx="1981205" cy="4245440"/>
          </a:xfrm>
          <a:prstGeom prst="rect">
            <a:avLst/>
          </a:prstGeom>
        </p:spPr>
      </p:pic>
      <p:sp>
        <p:nvSpPr>
          <p:cNvPr id="6" name="Выгнутая вверх стрелка 5"/>
          <p:cNvSpPr/>
          <p:nvPr/>
        </p:nvSpPr>
        <p:spPr>
          <a:xfrm>
            <a:off x="2535381" y="817419"/>
            <a:ext cx="3893127" cy="1641764"/>
          </a:xfrm>
          <a:prstGeom prst="curvedDownArrow">
            <a:avLst>
              <a:gd name="adj1" fmla="val 25000"/>
              <a:gd name="adj2" fmla="val 51039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Picture 8" descr="Под Тверью обнаружили опасного клеща Варроа Якобсони - МК Тверь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97573" l="2182" r="82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14" r="17862" b="7181"/>
          <a:stretch/>
        </p:blipFill>
        <p:spPr bwMode="auto">
          <a:xfrm rot="5982022">
            <a:off x="5679726" y="1801376"/>
            <a:ext cx="529434" cy="40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Под Тверью обнаружили опасного клеща Варроа Якобсони - МК Тверь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97573" l="2182" r="82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14" r="17862" b="7181"/>
          <a:stretch/>
        </p:blipFill>
        <p:spPr bwMode="auto">
          <a:xfrm rot="19981740">
            <a:off x="2443334" y="2164899"/>
            <a:ext cx="529434" cy="40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Под Тверью обнаружили опасного клеща Варроа Якобсони - МК Тверь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97573" l="2182" r="82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14" r="17862" b="7181"/>
          <a:stretch/>
        </p:blipFill>
        <p:spPr bwMode="auto">
          <a:xfrm rot="3695647">
            <a:off x="4683331" y="634485"/>
            <a:ext cx="529434" cy="40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Под Тверью обнаружили опасного клеща Варроа Якобсони - МК Тверь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97573" l="2182" r="82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14" r="17862" b="7181"/>
          <a:stretch/>
        </p:blipFill>
        <p:spPr bwMode="auto">
          <a:xfrm rot="4935037">
            <a:off x="5286430" y="1127591"/>
            <a:ext cx="529434" cy="40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Под Тверью обнаружили опасного клеща Варроа Якобсони - МК Тверь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97573" l="2182" r="82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14" r="17862" b="7181"/>
          <a:stretch/>
        </p:blipFill>
        <p:spPr bwMode="auto">
          <a:xfrm rot="1960286">
            <a:off x="3901760" y="526686"/>
            <a:ext cx="529434" cy="40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Под Тверью обнаружили опасного клеща Варроа Якобсони - МК Тверь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97573" l="2182" r="82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14" r="17862" b="7181"/>
          <a:stretch/>
        </p:blipFill>
        <p:spPr bwMode="auto">
          <a:xfrm>
            <a:off x="3225617" y="877506"/>
            <a:ext cx="529434" cy="40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Под Тверью обнаружили опасного клеща Варроа Якобсони - МК Тверь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97573" l="2182" r="82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14" r="17862" b="7181"/>
          <a:stretch/>
        </p:blipFill>
        <p:spPr bwMode="auto">
          <a:xfrm rot="19981740">
            <a:off x="2733192" y="1436636"/>
            <a:ext cx="529434" cy="40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Под Тверью обнаружили опасного клеща Варроа Якобсони - МК Тверь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97573" l="2182" r="82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14" r="17862" b="7181"/>
          <a:stretch/>
        </p:blipFill>
        <p:spPr bwMode="auto">
          <a:xfrm rot="5982022">
            <a:off x="6175069" y="2394363"/>
            <a:ext cx="269612" cy="20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Google Shape;10405;p69"/>
          <p:cNvSpPr txBox="1">
            <a:spLocks/>
          </p:cNvSpPr>
          <p:nvPr/>
        </p:nvSpPr>
        <p:spPr>
          <a:xfrm>
            <a:off x="1285269" y="3904660"/>
            <a:ext cx="2260831" cy="3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etamorphous"/>
              <a:buNone/>
              <a:defRPr sz="3500" b="0" i="0" u="none" strike="noStrike" cap="none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Apis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cerana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</a:t>
            </a:r>
            <a:endParaRPr lang="en-US" sz="2400" dirty="0"/>
          </a:p>
        </p:txBody>
      </p:sp>
      <p:sp>
        <p:nvSpPr>
          <p:cNvPr id="19" name="Google Shape;10405;p69"/>
          <p:cNvSpPr txBox="1">
            <a:spLocks/>
          </p:cNvSpPr>
          <p:nvPr/>
        </p:nvSpPr>
        <p:spPr>
          <a:xfrm>
            <a:off x="5271742" y="3848610"/>
            <a:ext cx="2701015" cy="3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etamorphous"/>
              <a:buNone/>
              <a:defRPr sz="3500" b="0" i="0" u="none" strike="noStrike" cap="none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2400" i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Apis</a:t>
            </a:r>
            <a:r>
              <a:rPr lang="en-US" sz="2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mellifera</a:t>
            </a:r>
            <a:r>
              <a:rPr lang="en-US" sz="2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0" name="Google Shape;14405;p123"/>
          <p:cNvGrpSpPr/>
          <p:nvPr/>
        </p:nvGrpSpPr>
        <p:grpSpPr>
          <a:xfrm>
            <a:off x="1231341" y="302030"/>
            <a:ext cx="653996" cy="532844"/>
            <a:chOff x="935350" y="2445125"/>
            <a:chExt cx="647900" cy="615250"/>
          </a:xfrm>
        </p:grpSpPr>
        <p:sp>
          <p:nvSpPr>
            <p:cNvPr id="21" name="Google Shape;14406;p123"/>
            <p:cNvSpPr/>
            <p:nvPr/>
          </p:nvSpPr>
          <p:spPr>
            <a:xfrm>
              <a:off x="935350" y="2445125"/>
              <a:ext cx="647900" cy="615250"/>
            </a:xfrm>
            <a:custGeom>
              <a:avLst/>
              <a:gdLst/>
              <a:ahLst/>
              <a:cxnLst/>
              <a:rect l="l" t="t" r="r" b="b"/>
              <a:pathLst>
                <a:path w="25916" h="24610" extrusionOk="0">
                  <a:moveTo>
                    <a:pt x="12958" y="1"/>
                  </a:moveTo>
                  <a:cubicBezTo>
                    <a:pt x="12728" y="1"/>
                    <a:pt x="12498" y="68"/>
                    <a:pt x="12290" y="201"/>
                  </a:cubicBezTo>
                  <a:lnTo>
                    <a:pt x="572" y="7689"/>
                  </a:lnTo>
                  <a:cubicBezTo>
                    <a:pt x="215" y="7919"/>
                    <a:pt x="0" y="8313"/>
                    <a:pt x="0" y="8736"/>
                  </a:cubicBezTo>
                  <a:lnTo>
                    <a:pt x="0" y="23370"/>
                  </a:lnTo>
                  <a:cubicBezTo>
                    <a:pt x="0" y="24053"/>
                    <a:pt x="557" y="24610"/>
                    <a:pt x="1240" y="24610"/>
                  </a:cubicBezTo>
                  <a:lnTo>
                    <a:pt x="24676" y="24610"/>
                  </a:lnTo>
                  <a:cubicBezTo>
                    <a:pt x="25359" y="24610"/>
                    <a:pt x="25915" y="24053"/>
                    <a:pt x="25915" y="23370"/>
                  </a:cubicBezTo>
                  <a:lnTo>
                    <a:pt x="25915" y="8736"/>
                  </a:lnTo>
                  <a:cubicBezTo>
                    <a:pt x="25915" y="8313"/>
                    <a:pt x="25700" y="7919"/>
                    <a:pt x="25344" y="7689"/>
                  </a:cubicBezTo>
                  <a:lnTo>
                    <a:pt x="13626" y="201"/>
                  </a:lnTo>
                  <a:cubicBezTo>
                    <a:pt x="13418" y="68"/>
                    <a:pt x="13188" y="1"/>
                    <a:pt x="129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4407;p123"/>
            <p:cNvSpPr/>
            <p:nvPr/>
          </p:nvSpPr>
          <p:spPr>
            <a:xfrm>
              <a:off x="966325" y="2476125"/>
              <a:ext cx="585950" cy="553275"/>
            </a:xfrm>
            <a:custGeom>
              <a:avLst/>
              <a:gdLst/>
              <a:ahLst/>
              <a:cxnLst/>
              <a:rect l="l" t="t" r="r" b="b"/>
              <a:pathLst>
                <a:path w="23438" h="22131" extrusionOk="0">
                  <a:moveTo>
                    <a:pt x="11719" y="0"/>
                  </a:moveTo>
                  <a:lnTo>
                    <a:pt x="1" y="7496"/>
                  </a:lnTo>
                  <a:lnTo>
                    <a:pt x="1" y="22130"/>
                  </a:lnTo>
                  <a:lnTo>
                    <a:pt x="23437" y="22130"/>
                  </a:lnTo>
                  <a:lnTo>
                    <a:pt x="23437" y="7496"/>
                  </a:lnTo>
                  <a:lnTo>
                    <a:pt x="117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4408;p123"/>
            <p:cNvSpPr/>
            <p:nvPr/>
          </p:nvSpPr>
          <p:spPr>
            <a:xfrm>
              <a:off x="988775" y="2924550"/>
              <a:ext cx="541050" cy="79250"/>
            </a:xfrm>
            <a:custGeom>
              <a:avLst/>
              <a:gdLst/>
              <a:ahLst/>
              <a:cxnLst/>
              <a:rect l="l" t="t" r="r" b="b"/>
              <a:pathLst>
                <a:path w="21642" h="3170" extrusionOk="0">
                  <a:moveTo>
                    <a:pt x="1" y="0"/>
                  </a:moveTo>
                  <a:lnTo>
                    <a:pt x="1" y="3169"/>
                  </a:lnTo>
                  <a:lnTo>
                    <a:pt x="21641" y="3169"/>
                  </a:lnTo>
                  <a:lnTo>
                    <a:pt x="21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4409;p123"/>
            <p:cNvSpPr/>
            <p:nvPr/>
          </p:nvSpPr>
          <p:spPr>
            <a:xfrm>
              <a:off x="1243700" y="2948675"/>
              <a:ext cx="31200" cy="31175"/>
            </a:xfrm>
            <a:custGeom>
              <a:avLst/>
              <a:gdLst/>
              <a:ahLst/>
              <a:cxnLst/>
              <a:rect l="l" t="t" r="r" b="b"/>
              <a:pathLst>
                <a:path w="1248" h="1247" extrusionOk="0">
                  <a:moveTo>
                    <a:pt x="624" y="0"/>
                  </a:moveTo>
                  <a:cubicBezTo>
                    <a:pt x="282" y="0"/>
                    <a:pt x="0" y="275"/>
                    <a:pt x="0" y="623"/>
                  </a:cubicBezTo>
                  <a:cubicBezTo>
                    <a:pt x="0" y="965"/>
                    <a:pt x="282" y="1247"/>
                    <a:pt x="624" y="1247"/>
                  </a:cubicBezTo>
                  <a:cubicBezTo>
                    <a:pt x="965" y="1247"/>
                    <a:pt x="1247" y="965"/>
                    <a:pt x="1247" y="623"/>
                  </a:cubicBezTo>
                  <a:cubicBezTo>
                    <a:pt x="1247" y="275"/>
                    <a:pt x="965" y="0"/>
                    <a:pt x="6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4410;p123"/>
            <p:cNvSpPr/>
            <p:nvPr/>
          </p:nvSpPr>
          <p:spPr>
            <a:xfrm>
              <a:off x="988775" y="2823425"/>
              <a:ext cx="541050" cy="79250"/>
            </a:xfrm>
            <a:custGeom>
              <a:avLst/>
              <a:gdLst/>
              <a:ahLst/>
              <a:cxnLst/>
              <a:rect l="l" t="t" r="r" b="b"/>
              <a:pathLst>
                <a:path w="21642" h="3170" extrusionOk="0">
                  <a:moveTo>
                    <a:pt x="1" y="1"/>
                  </a:moveTo>
                  <a:lnTo>
                    <a:pt x="1" y="3170"/>
                  </a:lnTo>
                  <a:lnTo>
                    <a:pt x="21641" y="3170"/>
                  </a:lnTo>
                  <a:lnTo>
                    <a:pt x="216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4411;p123"/>
            <p:cNvSpPr/>
            <p:nvPr/>
          </p:nvSpPr>
          <p:spPr>
            <a:xfrm>
              <a:off x="1243700" y="2847375"/>
              <a:ext cx="31200" cy="31375"/>
            </a:xfrm>
            <a:custGeom>
              <a:avLst/>
              <a:gdLst/>
              <a:ahLst/>
              <a:cxnLst/>
              <a:rect l="l" t="t" r="r" b="b"/>
              <a:pathLst>
                <a:path w="1248" h="1255" extrusionOk="0">
                  <a:moveTo>
                    <a:pt x="624" y="0"/>
                  </a:moveTo>
                  <a:cubicBezTo>
                    <a:pt x="282" y="0"/>
                    <a:pt x="0" y="282"/>
                    <a:pt x="0" y="631"/>
                  </a:cubicBezTo>
                  <a:cubicBezTo>
                    <a:pt x="0" y="972"/>
                    <a:pt x="282" y="1254"/>
                    <a:pt x="624" y="1254"/>
                  </a:cubicBezTo>
                  <a:cubicBezTo>
                    <a:pt x="965" y="1254"/>
                    <a:pt x="1247" y="972"/>
                    <a:pt x="1247" y="631"/>
                  </a:cubicBezTo>
                  <a:cubicBezTo>
                    <a:pt x="1247" y="282"/>
                    <a:pt x="965" y="0"/>
                    <a:pt x="6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4412;p123"/>
            <p:cNvSpPr/>
            <p:nvPr/>
          </p:nvSpPr>
          <p:spPr>
            <a:xfrm>
              <a:off x="988775" y="2722325"/>
              <a:ext cx="541050" cy="79225"/>
            </a:xfrm>
            <a:custGeom>
              <a:avLst/>
              <a:gdLst/>
              <a:ahLst/>
              <a:cxnLst/>
              <a:rect l="l" t="t" r="r" b="b"/>
              <a:pathLst>
                <a:path w="21642" h="3169" extrusionOk="0">
                  <a:moveTo>
                    <a:pt x="1" y="0"/>
                  </a:moveTo>
                  <a:lnTo>
                    <a:pt x="1" y="3169"/>
                  </a:lnTo>
                  <a:lnTo>
                    <a:pt x="21641" y="3169"/>
                  </a:lnTo>
                  <a:lnTo>
                    <a:pt x="21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4413;p123"/>
            <p:cNvSpPr/>
            <p:nvPr/>
          </p:nvSpPr>
          <p:spPr>
            <a:xfrm>
              <a:off x="1243700" y="2746250"/>
              <a:ext cx="31200" cy="31200"/>
            </a:xfrm>
            <a:custGeom>
              <a:avLst/>
              <a:gdLst/>
              <a:ahLst/>
              <a:cxnLst/>
              <a:rect l="l" t="t" r="r" b="b"/>
              <a:pathLst>
                <a:path w="1248" h="1248" extrusionOk="0">
                  <a:moveTo>
                    <a:pt x="624" y="0"/>
                  </a:moveTo>
                  <a:cubicBezTo>
                    <a:pt x="282" y="0"/>
                    <a:pt x="0" y="282"/>
                    <a:pt x="0" y="624"/>
                  </a:cubicBezTo>
                  <a:cubicBezTo>
                    <a:pt x="0" y="973"/>
                    <a:pt x="282" y="1247"/>
                    <a:pt x="624" y="1247"/>
                  </a:cubicBezTo>
                  <a:cubicBezTo>
                    <a:pt x="965" y="1247"/>
                    <a:pt x="1247" y="973"/>
                    <a:pt x="1247" y="624"/>
                  </a:cubicBezTo>
                  <a:cubicBezTo>
                    <a:pt x="1247" y="282"/>
                    <a:pt x="965" y="0"/>
                    <a:pt x="6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4414;p123"/>
            <p:cNvSpPr/>
            <p:nvPr/>
          </p:nvSpPr>
          <p:spPr>
            <a:xfrm>
              <a:off x="988775" y="2498925"/>
              <a:ext cx="541050" cy="202450"/>
            </a:xfrm>
            <a:custGeom>
              <a:avLst/>
              <a:gdLst/>
              <a:ahLst/>
              <a:cxnLst/>
              <a:rect l="l" t="t" r="r" b="b"/>
              <a:pathLst>
                <a:path w="21642" h="8098" extrusionOk="0">
                  <a:moveTo>
                    <a:pt x="10821" y="1"/>
                  </a:moveTo>
                  <a:lnTo>
                    <a:pt x="1" y="6918"/>
                  </a:lnTo>
                  <a:lnTo>
                    <a:pt x="1" y="8098"/>
                  </a:lnTo>
                  <a:lnTo>
                    <a:pt x="21641" y="8098"/>
                  </a:lnTo>
                  <a:lnTo>
                    <a:pt x="21641" y="6918"/>
                  </a:lnTo>
                  <a:lnTo>
                    <a:pt x="108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4415;p123"/>
            <p:cNvSpPr/>
            <p:nvPr/>
          </p:nvSpPr>
          <p:spPr>
            <a:xfrm>
              <a:off x="1243700" y="2606550"/>
              <a:ext cx="31200" cy="31175"/>
            </a:xfrm>
            <a:custGeom>
              <a:avLst/>
              <a:gdLst/>
              <a:ahLst/>
              <a:cxnLst/>
              <a:rect l="l" t="t" r="r" b="b"/>
              <a:pathLst>
                <a:path w="1248" h="1247" extrusionOk="0">
                  <a:moveTo>
                    <a:pt x="624" y="0"/>
                  </a:moveTo>
                  <a:cubicBezTo>
                    <a:pt x="282" y="0"/>
                    <a:pt x="0" y="275"/>
                    <a:pt x="0" y="624"/>
                  </a:cubicBezTo>
                  <a:cubicBezTo>
                    <a:pt x="0" y="965"/>
                    <a:pt x="282" y="1247"/>
                    <a:pt x="624" y="1247"/>
                  </a:cubicBezTo>
                  <a:cubicBezTo>
                    <a:pt x="965" y="1247"/>
                    <a:pt x="1247" y="965"/>
                    <a:pt x="1247" y="624"/>
                  </a:cubicBezTo>
                  <a:cubicBezTo>
                    <a:pt x="1247" y="275"/>
                    <a:pt x="965" y="0"/>
                    <a:pt x="6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14405;p123"/>
          <p:cNvGrpSpPr/>
          <p:nvPr/>
        </p:nvGrpSpPr>
        <p:grpSpPr>
          <a:xfrm>
            <a:off x="7887780" y="1104181"/>
            <a:ext cx="653996" cy="532844"/>
            <a:chOff x="935350" y="2445125"/>
            <a:chExt cx="647900" cy="615250"/>
          </a:xfrm>
        </p:grpSpPr>
        <p:sp>
          <p:nvSpPr>
            <p:cNvPr id="32" name="Google Shape;14406;p123"/>
            <p:cNvSpPr/>
            <p:nvPr/>
          </p:nvSpPr>
          <p:spPr>
            <a:xfrm>
              <a:off x="935350" y="2445125"/>
              <a:ext cx="647900" cy="615250"/>
            </a:xfrm>
            <a:custGeom>
              <a:avLst/>
              <a:gdLst/>
              <a:ahLst/>
              <a:cxnLst/>
              <a:rect l="l" t="t" r="r" b="b"/>
              <a:pathLst>
                <a:path w="25916" h="24610" extrusionOk="0">
                  <a:moveTo>
                    <a:pt x="12958" y="1"/>
                  </a:moveTo>
                  <a:cubicBezTo>
                    <a:pt x="12728" y="1"/>
                    <a:pt x="12498" y="68"/>
                    <a:pt x="12290" y="201"/>
                  </a:cubicBezTo>
                  <a:lnTo>
                    <a:pt x="572" y="7689"/>
                  </a:lnTo>
                  <a:cubicBezTo>
                    <a:pt x="215" y="7919"/>
                    <a:pt x="0" y="8313"/>
                    <a:pt x="0" y="8736"/>
                  </a:cubicBezTo>
                  <a:lnTo>
                    <a:pt x="0" y="23370"/>
                  </a:lnTo>
                  <a:cubicBezTo>
                    <a:pt x="0" y="24053"/>
                    <a:pt x="557" y="24610"/>
                    <a:pt x="1240" y="24610"/>
                  </a:cubicBezTo>
                  <a:lnTo>
                    <a:pt x="24676" y="24610"/>
                  </a:lnTo>
                  <a:cubicBezTo>
                    <a:pt x="25359" y="24610"/>
                    <a:pt x="25915" y="24053"/>
                    <a:pt x="25915" y="23370"/>
                  </a:cubicBezTo>
                  <a:lnTo>
                    <a:pt x="25915" y="8736"/>
                  </a:lnTo>
                  <a:cubicBezTo>
                    <a:pt x="25915" y="8313"/>
                    <a:pt x="25700" y="7919"/>
                    <a:pt x="25344" y="7689"/>
                  </a:cubicBezTo>
                  <a:lnTo>
                    <a:pt x="13626" y="201"/>
                  </a:lnTo>
                  <a:cubicBezTo>
                    <a:pt x="13418" y="68"/>
                    <a:pt x="13188" y="1"/>
                    <a:pt x="129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4407;p123"/>
            <p:cNvSpPr/>
            <p:nvPr/>
          </p:nvSpPr>
          <p:spPr>
            <a:xfrm>
              <a:off x="966325" y="2476125"/>
              <a:ext cx="585950" cy="553275"/>
            </a:xfrm>
            <a:custGeom>
              <a:avLst/>
              <a:gdLst/>
              <a:ahLst/>
              <a:cxnLst/>
              <a:rect l="l" t="t" r="r" b="b"/>
              <a:pathLst>
                <a:path w="23438" h="22131" extrusionOk="0">
                  <a:moveTo>
                    <a:pt x="11719" y="0"/>
                  </a:moveTo>
                  <a:lnTo>
                    <a:pt x="1" y="7496"/>
                  </a:lnTo>
                  <a:lnTo>
                    <a:pt x="1" y="22130"/>
                  </a:lnTo>
                  <a:lnTo>
                    <a:pt x="23437" y="22130"/>
                  </a:lnTo>
                  <a:lnTo>
                    <a:pt x="23437" y="7496"/>
                  </a:lnTo>
                  <a:lnTo>
                    <a:pt x="117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4408;p123"/>
            <p:cNvSpPr/>
            <p:nvPr/>
          </p:nvSpPr>
          <p:spPr>
            <a:xfrm>
              <a:off x="988775" y="2924550"/>
              <a:ext cx="541050" cy="79250"/>
            </a:xfrm>
            <a:custGeom>
              <a:avLst/>
              <a:gdLst/>
              <a:ahLst/>
              <a:cxnLst/>
              <a:rect l="l" t="t" r="r" b="b"/>
              <a:pathLst>
                <a:path w="21642" h="3170" extrusionOk="0">
                  <a:moveTo>
                    <a:pt x="1" y="0"/>
                  </a:moveTo>
                  <a:lnTo>
                    <a:pt x="1" y="3169"/>
                  </a:lnTo>
                  <a:lnTo>
                    <a:pt x="21641" y="3169"/>
                  </a:lnTo>
                  <a:lnTo>
                    <a:pt x="21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4409;p123"/>
            <p:cNvSpPr/>
            <p:nvPr/>
          </p:nvSpPr>
          <p:spPr>
            <a:xfrm>
              <a:off x="1243700" y="2948675"/>
              <a:ext cx="31200" cy="31175"/>
            </a:xfrm>
            <a:custGeom>
              <a:avLst/>
              <a:gdLst/>
              <a:ahLst/>
              <a:cxnLst/>
              <a:rect l="l" t="t" r="r" b="b"/>
              <a:pathLst>
                <a:path w="1248" h="1247" extrusionOk="0">
                  <a:moveTo>
                    <a:pt x="624" y="0"/>
                  </a:moveTo>
                  <a:cubicBezTo>
                    <a:pt x="282" y="0"/>
                    <a:pt x="0" y="275"/>
                    <a:pt x="0" y="623"/>
                  </a:cubicBezTo>
                  <a:cubicBezTo>
                    <a:pt x="0" y="965"/>
                    <a:pt x="282" y="1247"/>
                    <a:pt x="624" y="1247"/>
                  </a:cubicBezTo>
                  <a:cubicBezTo>
                    <a:pt x="965" y="1247"/>
                    <a:pt x="1247" y="965"/>
                    <a:pt x="1247" y="623"/>
                  </a:cubicBezTo>
                  <a:cubicBezTo>
                    <a:pt x="1247" y="275"/>
                    <a:pt x="965" y="0"/>
                    <a:pt x="6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4410;p123"/>
            <p:cNvSpPr/>
            <p:nvPr/>
          </p:nvSpPr>
          <p:spPr>
            <a:xfrm>
              <a:off x="988775" y="2823425"/>
              <a:ext cx="541050" cy="79250"/>
            </a:xfrm>
            <a:custGeom>
              <a:avLst/>
              <a:gdLst/>
              <a:ahLst/>
              <a:cxnLst/>
              <a:rect l="l" t="t" r="r" b="b"/>
              <a:pathLst>
                <a:path w="21642" h="3170" extrusionOk="0">
                  <a:moveTo>
                    <a:pt x="1" y="1"/>
                  </a:moveTo>
                  <a:lnTo>
                    <a:pt x="1" y="3170"/>
                  </a:lnTo>
                  <a:lnTo>
                    <a:pt x="21641" y="3170"/>
                  </a:lnTo>
                  <a:lnTo>
                    <a:pt x="216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4411;p123"/>
            <p:cNvSpPr/>
            <p:nvPr/>
          </p:nvSpPr>
          <p:spPr>
            <a:xfrm>
              <a:off x="1243700" y="2847375"/>
              <a:ext cx="31200" cy="31375"/>
            </a:xfrm>
            <a:custGeom>
              <a:avLst/>
              <a:gdLst/>
              <a:ahLst/>
              <a:cxnLst/>
              <a:rect l="l" t="t" r="r" b="b"/>
              <a:pathLst>
                <a:path w="1248" h="1255" extrusionOk="0">
                  <a:moveTo>
                    <a:pt x="624" y="0"/>
                  </a:moveTo>
                  <a:cubicBezTo>
                    <a:pt x="282" y="0"/>
                    <a:pt x="0" y="282"/>
                    <a:pt x="0" y="631"/>
                  </a:cubicBezTo>
                  <a:cubicBezTo>
                    <a:pt x="0" y="972"/>
                    <a:pt x="282" y="1254"/>
                    <a:pt x="624" y="1254"/>
                  </a:cubicBezTo>
                  <a:cubicBezTo>
                    <a:pt x="965" y="1254"/>
                    <a:pt x="1247" y="972"/>
                    <a:pt x="1247" y="631"/>
                  </a:cubicBezTo>
                  <a:cubicBezTo>
                    <a:pt x="1247" y="282"/>
                    <a:pt x="965" y="0"/>
                    <a:pt x="6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4412;p123"/>
            <p:cNvSpPr/>
            <p:nvPr/>
          </p:nvSpPr>
          <p:spPr>
            <a:xfrm>
              <a:off x="988775" y="2722325"/>
              <a:ext cx="541050" cy="79225"/>
            </a:xfrm>
            <a:custGeom>
              <a:avLst/>
              <a:gdLst/>
              <a:ahLst/>
              <a:cxnLst/>
              <a:rect l="l" t="t" r="r" b="b"/>
              <a:pathLst>
                <a:path w="21642" h="3169" extrusionOk="0">
                  <a:moveTo>
                    <a:pt x="1" y="0"/>
                  </a:moveTo>
                  <a:lnTo>
                    <a:pt x="1" y="3169"/>
                  </a:lnTo>
                  <a:lnTo>
                    <a:pt x="21641" y="3169"/>
                  </a:lnTo>
                  <a:lnTo>
                    <a:pt x="21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4413;p123"/>
            <p:cNvSpPr/>
            <p:nvPr/>
          </p:nvSpPr>
          <p:spPr>
            <a:xfrm>
              <a:off x="1243700" y="2746250"/>
              <a:ext cx="31200" cy="31200"/>
            </a:xfrm>
            <a:custGeom>
              <a:avLst/>
              <a:gdLst/>
              <a:ahLst/>
              <a:cxnLst/>
              <a:rect l="l" t="t" r="r" b="b"/>
              <a:pathLst>
                <a:path w="1248" h="1248" extrusionOk="0">
                  <a:moveTo>
                    <a:pt x="624" y="0"/>
                  </a:moveTo>
                  <a:cubicBezTo>
                    <a:pt x="282" y="0"/>
                    <a:pt x="0" y="282"/>
                    <a:pt x="0" y="624"/>
                  </a:cubicBezTo>
                  <a:cubicBezTo>
                    <a:pt x="0" y="973"/>
                    <a:pt x="282" y="1247"/>
                    <a:pt x="624" y="1247"/>
                  </a:cubicBezTo>
                  <a:cubicBezTo>
                    <a:pt x="965" y="1247"/>
                    <a:pt x="1247" y="973"/>
                    <a:pt x="1247" y="624"/>
                  </a:cubicBezTo>
                  <a:cubicBezTo>
                    <a:pt x="1247" y="282"/>
                    <a:pt x="965" y="0"/>
                    <a:pt x="6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4414;p123"/>
            <p:cNvSpPr/>
            <p:nvPr/>
          </p:nvSpPr>
          <p:spPr>
            <a:xfrm>
              <a:off x="988775" y="2498925"/>
              <a:ext cx="541050" cy="202450"/>
            </a:xfrm>
            <a:custGeom>
              <a:avLst/>
              <a:gdLst/>
              <a:ahLst/>
              <a:cxnLst/>
              <a:rect l="l" t="t" r="r" b="b"/>
              <a:pathLst>
                <a:path w="21642" h="8098" extrusionOk="0">
                  <a:moveTo>
                    <a:pt x="10821" y="1"/>
                  </a:moveTo>
                  <a:lnTo>
                    <a:pt x="1" y="6918"/>
                  </a:lnTo>
                  <a:lnTo>
                    <a:pt x="1" y="8098"/>
                  </a:lnTo>
                  <a:lnTo>
                    <a:pt x="21641" y="8098"/>
                  </a:lnTo>
                  <a:lnTo>
                    <a:pt x="21641" y="6918"/>
                  </a:lnTo>
                  <a:lnTo>
                    <a:pt x="108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4415;p123"/>
            <p:cNvSpPr/>
            <p:nvPr/>
          </p:nvSpPr>
          <p:spPr>
            <a:xfrm>
              <a:off x="1243700" y="2606550"/>
              <a:ext cx="31200" cy="31175"/>
            </a:xfrm>
            <a:custGeom>
              <a:avLst/>
              <a:gdLst/>
              <a:ahLst/>
              <a:cxnLst/>
              <a:rect l="l" t="t" r="r" b="b"/>
              <a:pathLst>
                <a:path w="1248" h="1247" extrusionOk="0">
                  <a:moveTo>
                    <a:pt x="624" y="0"/>
                  </a:moveTo>
                  <a:cubicBezTo>
                    <a:pt x="282" y="0"/>
                    <a:pt x="0" y="275"/>
                    <a:pt x="0" y="624"/>
                  </a:cubicBezTo>
                  <a:cubicBezTo>
                    <a:pt x="0" y="965"/>
                    <a:pt x="282" y="1247"/>
                    <a:pt x="624" y="1247"/>
                  </a:cubicBezTo>
                  <a:cubicBezTo>
                    <a:pt x="965" y="1247"/>
                    <a:pt x="1247" y="965"/>
                    <a:pt x="1247" y="624"/>
                  </a:cubicBezTo>
                  <a:cubicBezTo>
                    <a:pt x="1247" y="275"/>
                    <a:pt x="965" y="0"/>
                    <a:pt x="6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8954;p56"/>
          <p:cNvSpPr txBox="1">
            <a:spLocks/>
          </p:cNvSpPr>
          <p:nvPr/>
        </p:nvSpPr>
        <p:spPr>
          <a:xfrm>
            <a:off x="6123710" y="1311815"/>
            <a:ext cx="1516518" cy="2911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dirty="0" smtClean="0"/>
              <a:t> </a:t>
            </a:r>
            <a:r>
              <a:rPr lang="ru-RU" b="1" dirty="0"/>
              <a:t>~ </a:t>
            </a:r>
            <a:r>
              <a:rPr lang="en-US" b="1" dirty="0" smtClean="0"/>
              <a:t>102 </a:t>
            </a:r>
            <a:r>
              <a:rPr lang="ru-RU" b="1" dirty="0" smtClean="0"/>
              <a:t>млн. п/с</a:t>
            </a:r>
            <a:endParaRPr lang="ru-RU" b="1" dirty="0"/>
          </a:p>
        </p:txBody>
      </p:sp>
      <p:sp>
        <p:nvSpPr>
          <p:cNvPr id="43" name="Google Shape;8954;p56"/>
          <p:cNvSpPr txBox="1">
            <a:spLocks/>
          </p:cNvSpPr>
          <p:nvPr/>
        </p:nvSpPr>
        <p:spPr>
          <a:xfrm>
            <a:off x="1916912" y="528712"/>
            <a:ext cx="1417453" cy="2911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b="1" dirty="0" smtClean="0"/>
              <a:t>~10</a:t>
            </a:r>
            <a:r>
              <a:rPr lang="en-US" b="1" dirty="0" smtClean="0"/>
              <a:t> </a:t>
            </a:r>
            <a:r>
              <a:rPr lang="ru-RU" b="1" dirty="0" smtClean="0"/>
              <a:t>млн. п/с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4070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/>
          <p:nvPr/>
        </p:nvPicPr>
        <p:blipFill rotWithShape="1">
          <a:blip r:embed="rId2"/>
          <a:srcRect l="22961" t="36032" r="26243" b="10149"/>
          <a:stretch/>
        </p:blipFill>
        <p:spPr bwMode="auto">
          <a:xfrm>
            <a:off x="6004560" y="3115879"/>
            <a:ext cx="3139440" cy="1798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27E-6007-45E2-A988-7A09822851C3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21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1844765"/>
              </p:ext>
            </p:extLst>
          </p:nvPr>
        </p:nvGraphicFramePr>
        <p:xfrm>
          <a:off x="4365829" y="792274"/>
          <a:ext cx="4476270" cy="253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Заголовок 7"/>
          <p:cNvSpPr txBox="1">
            <a:spLocks/>
          </p:cNvSpPr>
          <p:nvPr/>
        </p:nvSpPr>
        <p:spPr>
          <a:xfrm>
            <a:off x="1380532" y="123431"/>
            <a:ext cx="7710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etamorphous"/>
              <a:buNone/>
              <a:defRPr sz="3500" b="0" i="0" u="none" strike="noStrike" cap="none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ru-RU" dirty="0" smtClean="0"/>
              <a:t>Особенности строения клещей</a:t>
            </a:r>
            <a:endParaRPr lang="ru-RU" dirty="0"/>
          </a:p>
        </p:txBody>
      </p:sp>
      <p:pic>
        <p:nvPicPr>
          <p:cNvPr id="23" name="Рисунок 22"/>
          <p:cNvPicPr/>
          <p:nvPr/>
        </p:nvPicPr>
        <p:blipFill rotWithShape="1">
          <a:blip r:embed="rId4"/>
          <a:srcRect l="2949" t="15964" r="56388" b="25884"/>
          <a:stretch/>
        </p:blipFill>
        <p:spPr bwMode="auto">
          <a:xfrm>
            <a:off x="564324" y="792273"/>
            <a:ext cx="2667974" cy="22275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Рисунок 23"/>
          <p:cNvPicPr/>
          <p:nvPr/>
        </p:nvPicPr>
        <p:blipFill rotWithShape="1">
          <a:blip r:embed="rId5"/>
          <a:srcRect l="25912" t="20296" r="51512" b="18814"/>
          <a:stretch/>
        </p:blipFill>
        <p:spPr bwMode="auto">
          <a:xfrm rot="16200000">
            <a:off x="1074586" y="2470400"/>
            <a:ext cx="1647450" cy="26408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1205781" y="4790202"/>
            <a:ext cx="20265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Photo: Denis Anderson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218717" y="4015039"/>
            <a:ext cx="29948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Denis L Anderson &amp; John M K Roberts (2013) Standard methods for </a:t>
            </a:r>
            <a:r>
              <a:rPr lang="en-US" sz="1200" dirty="0" err="1"/>
              <a:t>Tropilaelaps</a:t>
            </a:r>
            <a:r>
              <a:rPr lang="en-US" sz="1200" dirty="0"/>
              <a:t> mites research, Journal of Apicultural Research, 52:4, 1-16, DOI: 10.3896/ IBRA.1.52.4.21</a:t>
            </a:r>
            <a:endParaRPr lang="ru-RU" sz="1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837186" y="4499579"/>
            <a:ext cx="737190" cy="2906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Самец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216108" y="4503593"/>
            <a:ext cx="737190" cy="2906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Самка</a:t>
            </a:r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577906" y="5074735"/>
            <a:ext cx="8423263" cy="0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3365293" y="2978465"/>
            <a:ext cx="2278504" cy="1077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  <a:r>
              <a:rPr lang="ru-RU" dirty="0" smtClean="0"/>
              <a:t>азмеры тропи КНР (2023)</a:t>
            </a:r>
          </a:p>
          <a:p>
            <a:pPr algn="ctr"/>
            <a:r>
              <a:rPr lang="ru-RU" dirty="0" smtClean="0"/>
              <a:t>Длина =0,99±0,06 мм</a:t>
            </a:r>
          </a:p>
          <a:p>
            <a:pPr algn="ctr"/>
            <a:r>
              <a:rPr lang="ru-RU" dirty="0" smtClean="0"/>
              <a:t>Ширина=0,53±0,07 мм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61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27E-6007-45E2-A988-7A09822851C3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4937" y="103446"/>
            <a:ext cx="7717500" cy="572700"/>
          </a:xfrm>
        </p:spPr>
        <p:txBody>
          <a:bodyPr/>
          <a:lstStyle/>
          <a:p>
            <a:pPr algn="ctr"/>
            <a:r>
              <a:rPr lang="ru-RU" sz="2800" dirty="0" smtClean="0"/>
              <a:t>Особенности развития </a:t>
            </a:r>
            <a:r>
              <a:rPr lang="ru-RU" sz="2800" dirty="0" err="1" smtClean="0"/>
              <a:t>тропилелапсоза</a:t>
            </a:r>
            <a:endParaRPr lang="ru-RU" sz="2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/>
          <a:srcRect l="32616" t="18638" r="33604" b="9913"/>
          <a:stretch/>
        </p:blipFill>
        <p:spPr>
          <a:xfrm>
            <a:off x="5583836" y="594400"/>
            <a:ext cx="3443894" cy="409704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93304" y="4691447"/>
            <a:ext cx="25653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Article  in  Journal of Apicultural Research · January </a:t>
            </a:r>
            <a:r>
              <a:rPr lang="en-U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endPara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DOI: 10.3896/IBRA.1.52.4.21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8782" y="594400"/>
            <a:ext cx="513220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Откладку яиц в ячейки расплода самки могут начинать за 1-2 дня до запечатывания расплода</a:t>
            </a:r>
            <a:r>
              <a:rPr lang="ru-RU" sz="1500" b="1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и питаются</a:t>
            </a:r>
            <a:r>
              <a:rPr lang="ru-RU" sz="1500" b="1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,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в том числе на личинках открытого расплода.</a:t>
            </a:r>
          </a:p>
          <a:p>
            <a:pPr marL="32004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Откладка яиц идет каждые 24 часа.</a:t>
            </a:r>
          </a:p>
          <a:p>
            <a:pPr marL="32004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Способность клещей </a:t>
            </a:r>
            <a:r>
              <a:rPr lang="en-US" sz="1500" b="1" i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T</a:t>
            </a:r>
            <a:r>
              <a:rPr lang="ru-RU" sz="1500" b="1" i="1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ropilaelaps</a:t>
            </a:r>
            <a:r>
              <a:rPr lang="ru-RU" sz="1500" b="1" i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неспаренных самок откладывать как</a:t>
            </a:r>
            <a:r>
              <a:rPr lang="en-US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самцов и самок</a:t>
            </a:r>
            <a:r>
              <a:rPr lang="en-US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</a:t>
            </a:r>
            <a:r>
              <a:rPr lang="ru-RU" dirty="0" smtClean="0"/>
              <a:t>(</a:t>
            </a:r>
            <a:r>
              <a:rPr lang="ru-RU" sz="1500" b="1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дейтеротокия</a:t>
            </a:r>
            <a:r>
              <a:rPr lang="ru-RU" dirty="0" smtClean="0"/>
              <a:t>) 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и размножение без периода </a:t>
            </a:r>
            <a:r>
              <a:rPr lang="ru-RU" sz="1500" b="1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форезии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на взрослых пчелах, может быть существенным преимуществом</a:t>
            </a:r>
            <a:r>
              <a:rPr lang="en-US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этих клещей по отношению к клещам </a:t>
            </a:r>
            <a:r>
              <a:rPr lang="ru-RU" sz="1500" b="1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варроа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в семьях </a:t>
            </a:r>
            <a:r>
              <a:rPr lang="ru-RU" sz="1500" b="1" i="1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Apis</a:t>
            </a:r>
            <a:r>
              <a:rPr lang="ru-RU" sz="1500" b="1" i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</a:t>
            </a:r>
            <a:r>
              <a:rPr lang="ru-RU" sz="1500" b="1" i="1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mellifera</a:t>
            </a:r>
            <a:r>
              <a:rPr lang="ru-RU" sz="1500" b="1" i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(</a:t>
            </a:r>
            <a:r>
              <a:rPr lang="ru-RU" sz="1500" b="1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de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</a:t>
            </a:r>
            <a:r>
              <a:rPr lang="ru-RU" sz="1500" b="1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Guzman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</a:t>
            </a:r>
            <a:r>
              <a:rPr lang="ru-RU" sz="1500" b="1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et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 </a:t>
            </a:r>
            <a:r>
              <a:rPr lang="ru-RU" sz="1500" b="1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al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., 2018</a:t>
            </a:r>
            <a:r>
              <a:rPr lang="en-US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)</a:t>
            </a:r>
            <a:r>
              <a:rPr lang="ru-RU" sz="1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39" y="3548792"/>
            <a:ext cx="1978243" cy="14812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0637" y="3548792"/>
            <a:ext cx="1947443" cy="141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58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1" name="Google Shape;8951;p56"/>
          <p:cNvSpPr txBox="1">
            <a:spLocks noGrp="1"/>
          </p:cNvSpPr>
          <p:nvPr>
            <p:ph type="subTitle" idx="1"/>
          </p:nvPr>
        </p:nvSpPr>
        <p:spPr>
          <a:xfrm>
            <a:off x="3711254" y="1652676"/>
            <a:ext cx="4357208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Продолжительность жизни на взрослых пчелах</a:t>
            </a:r>
            <a:endParaRPr dirty="0"/>
          </a:p>
        </p:txBody>
      </p:sp>
      <p:sp>
        <p:nvSpPr>
          <p:cNvPr id="8952" name="Google Shape;8952;p56"/>
          <p:cNvSpPr txBox="1">
            <a:spLocks noGrp="1"/>
          </p:cNvSpPr>
          <p:nvPr>
            <p:ph type="title"/>
          </p:nvPr>
        </p:nvSpPr>
        <p:spPr>
          <a:xfrm>
            <a:off x="3711254" y="991342"/>
            <a:ext cx="39201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3- 10 дней</a:t>
            </a:r>
            <a:endParaRPr dirty="0"/>
          </a:p>
        </p:txBody>
      </p:sp>
      <p:sp>
        <p:nvSpPr>
          <p:cNvPr id="8953" name="Google Shape;8953;p56"/>
          <p:cNvSpPr txBox="1">
            <a:spLocks noGrp="1"/>
          </p:cNvSpPr>
          <p:nvPr>
            <p:ph type="title" idx="2"/>
          </p:nvPr>
        </p:nvSpPr>
        <p:spPr>
          <a:xfrm>
            <a:off x="3929808" y="2235031"/>
            <a:ext cx="39201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3-4 яйца</a:t>
            </a:r>
            <a:endParaRPr dirty="0"/>
          </a:p>
        </p:txBody>
      </p:sp>
      <p:sp>
        <p:nvSpPr>
          <p:cNvPr id="8954" name="Google Shape;8954;p56"/>
          <p:cNvSpPr txBox="1">
            <a:spLocks noGrp="1"/>
          </p:cNvSpPr>
          <p:nvPr>
            <p:ph type="subTitle" idx="3"/>
          </p:nvPr>
        </p:nvSpPr>
        <p:spPr>
          <a:xfrm>
            <a:off x="4177882" y="3053086"/>
            <a:ext cx="39201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Откладывает самка в одной ячейке</a:t>
            </a:r>
            <a:endParaRPr dirty="0"/>
          </a:p>
        </p:txBody>
      </p:sp>
      <p:sp>
        <p:nvSpPr>
          <p:cNvPr id="8955" name="Google Shape;8955;p56"/>
          <p:cNvSpPr txBox="1">
            <a:spLocks noGrp="1"/>
          </p:cNvSpPr>
          <p:nvPr>
            <p:ph type="title" idx="4"/>
          </p:nvPr>
        </p:nvSpPr>
        <p:spPr>
          <a:xfrm>
            <a:off x="5304049" y="4090792"/>
            <a:ext cx="39201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д</a:t>
            </a:r>
            <a:r>
              <a:rPr lang="ru-RU" dirty="0" smtClean="0"/>
              <a:t>о 30 особей</a:t>
            </a:r>
            <a:endParaRPr dirty="0"/>
          </a:p>
        </p:txBody>
      </p:sp>
      <p:sp>
        <p:nvSpPr>
          <p:cNvPr id="8956" name="Google Shape;8956;p56"/>
          <p:cNvSpPr txBox="1">
            <a:spLocks noGrp="1"/>
          </p:cNvSpPr>
          <p:nvPr>
            <p:ph type="subTitle" idx="5"/>
          </p:nvPr>
        </p:nvSpPr>
        <p:spPr>
          <a:xfrm>
            <a:off x="5180019" y="4647662"/>
            <a:ext cx="39201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 одной ячейке </a:t>
            </a:r>
            <a:r>
              <a:rPr lang="ru-RU" dirty="0" err="1" smtClean="0"/>
              <a:t>сота</a:t>
            </a:r>
            <a:endParaRPr dirty="0"/>
          </a:p>
        </p:txBody>
      </p:sp>
      <p:grpSp>
        <p:nvGrpSpPr>
          <p:cNvPr id="8986" name="Google Shape;8986;p56"/>
          <p:cNvGrpSpPr/>
          <p:nvPr/>
        </p:nvGrpSpPr>
        <p:grpSpPr>
          <a:xfrm>
            <a:off x="7205208" y="2089532"/>
            <a:ext cx="349176" cy="525704"/>
            <a:chOff x="1078166" y="2764532"/>
            <a:chExt cx="349176" cy="525704"/>
          </a:xfrm>
        </p:grpSpPr>
        <p:sp>
          <p:nvSpPr>
            <p:cNvPr id="8987" name="Google Shape;8987;p56"/>
            <p:cNvSpPr/>
            <p:nvPr/>
          </p:nvSpPr>
          <p:spPr>
            <a:xfrm>
              <a:off x="1090192" y="3248057"/>
              <a:ext cx="61081" cy="38276"/>
            </a:xfrm>
            <a:custGeom>
              <a:avLst/>
              <a:gdLst/>
              <a:ahLst/>
              <a:cxnLst/>
              <a:rect l="l" t="t" r="r" b="b"/>
              <a:pathLst>
                <a:path w="17873" h="11200" extrusionOk="0">
                  <a:moveTo>
                    <a:pt x="17873" y="1"/>
                  </a:moveTo>
                  <a:lnTo>
                    <a:pt x="9706" y="3353"/>
                  </a:lnTo>
                  <a:lnTo>
                    <a:pt x="9691" y="3353"/>
                  </a:lnTo>
                  <a:cubicBezTo>
                    <a:pt x="6583" y="5958"/>
                    <a:pt x="3353" y="8533"/>
                    <a:pt x="31" y="11123"/>
                  </a:cubicBezTo>
                  <a:cubicBezTo>
                    <a:pt x="16" y="11153"/>
                    <a:pt x="1" y="11169"/>
                    <a:pt x="1" y="11199"/>
                  </a:cubicBezTo>
                  <a:cubicBezTo>
                    <a:pt x="6232" y="6903"/>
                    <a:pt x="12068" y="3459"/>
                    <a:pt x="1787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56"/>
            <p:cNvSpPr/>
            <p:nvPr/>
          </p:nvSpPr>
          <p:spPr>
            <a:xfrm>
              <a:off x="1123363" y="3248057"/>
              <a:ext cx="27911" cy="11459"/>
            </a:xfrm>
            <a:custGeom>
              <a:avLst/>
              <a:gdLst/>
              <a:ahLst/>
              <a:cxnLst/>
              <a:rect l="l" t="t" r="r" b="b"/>
              <a:pathLst>
                <a:path w="8167" h="3353" extrusionOk="0">
                  <a:moveTo>
                    <a:pt x="0" y="3353"/>
                  </a:moveTo>
                  <a:lnTo>
                    <a:pt x="816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56"/>
            <p:cNvSpPr/>
            <p:nvPr/>
          </p:nvSpPr>
          <p:spPr>
            <a:xfrm>
              <a:off x="1090298" y="3239728"/>
              <a:ext cx="33013" cy="46341"/>
            </a:xfrm>
            <a:custGeom>
              <a:avLst/>
              <a:gdLst/>
              <a:ahLst/>
              <a:cxnLst/>
              <a:rect l="l" t="t" r="r" b="b"/>
              <a:pathLst>
                <a:path w="9660" h="13560" extrusionOk="0">
                  <a:moveTo>
                    <a:pt x="7588" y="0"/>
                  </a:moveTo>
                  <a:cubicBezTo>
                    <a:pt x="5592" y="4007"/>
                    <a:pt x="3109" y="8471"/>
                    <a:pt x="0" y="13560"/>
                  </a:cubicBezTo>
                  <a:cubicBezTo>
                    <a:pt x="3322" y="10985"/>
                    <a:pt x="6552" y="8395"/>
                    <a:pt x="9660" y="5790"/>
                  </a:cubicBezTo>
                  <a:cubicBezTo>
                    <a:pt x="8837" y="4464"/>
                    <a:pt x="8136" y="2377"/>
                    <a:pt x="758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56"/>
            <p:cNvSpPr/>
            <p:nvPr/>
          </p:nvSpPr>
          <p:spPr>
            <a:xfrm>
              <a:off x="1089102" y="3286066"/>
              <a:ext cx="1200" cy="994"/>
            </a:xfrm>
            <a:custGeom>
              <a:avLst/>
              <a:gdLst/>
              <a:ahLst/>
              <a:cxnLst/>
              <a:rect l="l" t="t" r="r" b="b"/>
              <a:pathLst>
                <a:path w="351" h="291" extrusionOk="0">
                  <a:moveTo>
                    <a:pt x="350" y="1"/>
                  </a:moveTo>
                  <a:lnTo>
                    <a:pt x="350" y="1"/>
                  </a:lnTo>
                  <a:cubicBezTo>
                    <a:pt x="244" y="108"/>
                    <a:pt x="107" y="199"/>
                    <a:pt x="0" y="290"/>
                  </a:cubicBezTo>
                  <a:cubicBezTo>
                    <a:pt x="107" y="214"/>
                    <a:pt x="213" y="153"/>
                    <a:pt x="320" y="77"/>
                  </a:cubicBezTo>
                  <a:cubicBezTo>
                    <a:pt x="320" y="62"/>
                    <a:pt x="335" y="31"/>
                    <a:pt x="35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56"/>
            <p:cNvSpPr/>
            <p:nvPr/>
          </p:nvSpPr>
          <p:spPr>
            <a:xfrm>
              <a:off x="1137057" y="2978081"/>
              <a:ext cx="93622" cy="242906"/>
            </a:xfrm>
            <a:custGeom>
              <a:avLst/>
              <a:gdLst/>
              <a:ahLst/>
              <a:cxnLst/>
              <a:rect l="l" t="t" r="r" b="b"/>
              <a:pathLst>
                <a:path w="27395" h="71077" extrusionOk="0">
                  <a:moveTo>
                    <a:pt x="4358" y="1"/>
                  </a:moveTo>
                  <a:cubicBezTo>
                    <a:pt x="2225" y="4388"/>
                    <a:pt x="930" y="9416"/>
                    <a:pt x="762" y="15252"/>
                  </a:cubicBezTo>
                  <a:cubicBezTo>
                    <a:pt x="122" y="36932"/>
                    <a:pt x="3047" y="47049"/>
                    <a:pt x="0" y="60304"/>
                  </a:cubicBezTo>
                  <a:cubicBezTo>
                    <a:pt x="2469" y="63900"/>
                    <a:pt x="5363" y="67541"/>
                    <a:pt x="8731" y="71076"/>
                  </a:cubicBezTo>
                  <a:cubicBezTo>
                    <a:pt x="12159" y="67877"/>
                    <a:pt x="15419" y="64692"/>
                    <a:pt x="18527" y="61508"/>
                  </a:cubicBezTo>
                  <a:cubicBezTo>
                    <a:pt x="20081" y="59923"/>
                    <a:pt x="21605" y="58339"/>
                    <a:pt x="23083" y="56754"/>
                  </a:cubicBezTo>
                  <a:cubicBezTo>
                    <a:pt x="24545" y="55185"/>
                    <a:pt x="25993" y="53600"/>
                    <a:pt x="27395" y="52031"/>
                  </a:cubicBezTo>
                  <a:cubicBezTo>
                    <a:pt x="15175" y="37054"/>
                    <a:pt x="8060" y="15069"/>
                    <a:pt x="435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56"/>
            <p:cNvSpPr/>
            <p:nvPr/>
          </p:nvSpPr>
          <p:spPr>
            <a:xfrm>
              <a:off x="1123363" y="3193855"/>
              <a:ext cx="110180" cy="65660"/>
            </a:xfrm>
            <a:custGeom>
              <a:avLst/>
              <a:gdLst/>
              <a:ahLst/>
              <a:cxnLst/>
              <a:rect l="l" t="t" r="r" b="b"/>
              <a:pathLst>
                <a:path w="32240" h="19213" extrusionOk="0">
                  <a:moveTo>
                    <a:pt x="32240" y="0"/>
                  </a:moveTo>
                  <a:cubicBezTo>
                    <a:pt x="24378" y="4175"/>
                    <a:pt x="12738" y="7953"/>
                    <a:pt x="12738" y="7953"/>
                  </a:cubicBezTo>
                  <a:lnTo>
                    <a:pt x="12738" y="7938"/>
                  </a:lnTo>
                  <a:cubicBezTo>
                    <a:pt x="10726" y="9812"/>
                    <a:pt x="8654" y="11686"/>
                    <a:pt x="6536" y="13575"/>
                  </a:cubicBezTo>
                  <a:cubicBezTo>
                    <a:pt x="4419" y="15449"/>
                    <a:pt x="2240" y="17323"/>
                    <a:pt x="0" y="19213"/>
                  </a:cubicBezTo>
                  <a:lnTo>
                    <a:pt x="8212" y="15846"/>
                  </a:lnTo>
                  <a:cubicBezTo>
                    <a:pt x="15952" y="11260"/>
                    <a:pt x="23677" y="6628"/>
                    <a:pt x="3224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56"/>
            <p:cNvSpPr/>
            <p:nvPr/>
          </p:nvSpPr>
          <p:spPr>
            <a:xfrm>
              <a:off x="1166891" y="3116794"/>
              <a:ext cx="149700" cy="104193"/>
            </a:xfrm>
            <a:custGeom>
              <a:avLst/>
              <a:gdLst/>
              <a:ahLst/>
              <a:cxnLst/>
              <a:rect l="l" t="t" r="r" b="b"/>
              <a:pathLst>
                <a:path w="43804" h="30488" extrusionOk="0">
                  <a:moveTo>
                    <a:pt x="43804" y="0"/>
                  </a:moveTo>
                  <a:lnTo>
                    <a:pt x="43804" y="0"/>
                  </a:lnTo>
                  <a:cubicBezTo>
                    <a:pt x="33047" y="8212"/>
                    <a:pt x="18665" y="11442"/>
                    <a:pt x="18665" y="11442"/>
                  </a:cubicBezTo>
                  <a:cubicBezTo>
                    <a:pt x="17263" y="13011"/>
                    <a:pt x="15815" y="14596"/>
                    <a:pt x="14353" y="16165"/>
                  </a:cubicBezTo>
                  <a:cubicBezTo>
                    <a:pt x="12875" y="17750"/>
                    <a:pt x="11351" y="19334"/>
                    <a:pt x="9797" y="20919"/>
                  </a:cubicBezTo>
                  <a:cubicBezTo>
                    <a:pt x="6689" y="24103"/>
                    <a:pt x="3429" y="27288"/>
                    <a:pt x="1" y="30472"/>
                  </a:cubicBezTo>
                  <a:lnTo>
                    <a:pt x="1" y="30487"/>
                  </a:lnTo>
                  <a:cubicBezTo>
                    <a:pt x="1" y="30487"/>
                    <a:pt x="11641" y="26724"/>
                    <a:pt x="19503" y="22549"/>
                  </a:cubicBezTo>
                  <a:cubicBezTo>
                    <a:pt x="26801" y="16912"/>
                    <a:pt x="34723" y="9812"/>
                    <a:pt x="4380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56"/>
            <p:cNvSpPr/>
            <p:nvPr/>
          </p:nvSpPr>
          <p:spPr>
            <a:xfrm>
              <a:off x="1116227" y="3184170"/>
              <a:ext cx="50668" cy="75346"/>
            </a:xfrm>
            <a:custGeom>
              <a:avLst/>
              <a:gdLst/>
              <a:ahLst/>
              <a:cxnLst/>
              <a:rect l="l" t="t" r="r" b="b"/>
              <a:pathLst>
                <a:path w="14826" h="22047" extrusionOk="0">
                  <a:moveTo>
                    <a:pt x="6095" y="0"/>
                  </a:moveTo>
                  <a:cubicBezTo>
                    <a:pt x="4983" y="4769"/>
                    <a:pt x="3109" y="9965"/>
                    <a:pt x="1" y="16257"/>
                  </a:cubicBezTo>
                  <a:cubicBezTo>
                    <a:pt x="549" y="18619"/>
                    <a:pt x="1250" y="20721"/>
                    <a:pt x="2058" y="22047"/>
                  </a:cubicBezTo>
                  <a:lnTo>
                    <a:pt x="2088" y="22047"/>
                  </a:lnTo>
                  <a:cubicBezTo>
                    <a:pt x="4328" y="20157"/>
                    <a:pt x="6507" y="18283"/>
                    <a:pt x="8624" y="16394"/>
                  </a:cubicBezTo>
                  <a:cubicBezTo>
                    <a:pt x="10742" y="14520"/>
                    <a:pt x="12814" y="12646"/>
                    <a:pt x="14826" y="10757"/>
                  </a:cubicBezTo>
                  <a:cubicBezTo>
                    <a:pt x="11458" y="7237"/>
                    <a:pt x="8564" y="3596"/>
                    <a:pt x="609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56"/>
            <p:cNvSpPr/>
            <p:nvPr/>
          </p:nvSpPr>
          <p:spPr>
            <a:xfrm>
              <a:off x="1230676" y="3023018"/>
              <a:ext cx="156105" cy="132883"/>
            </a:xfrm>
            <a:custGeom>
              <a:avLst/>
              <a:gdLst/>
              <a:ahLst/>
              <a:cxnLst/>
              <a:rect l="l" t="t" r="r" b="b"/>
              <a:pathLst>
                <a:path w="45678" h="38883" extrusionOk="0">
                  <a:moveTo>
                    <a:pt x="45678" y="0"/>
                  </a:moveTo>
                  <a:lnTo>
                    <a:pt x="45678" y="0"/>
                  </a:lnTo>
                  <a:cubicBezTo>
                    <a:pt x="31767" y="12296"/>
                    <a:pt x="17415" y="17110"/>
                    <a:pt x="17415" y="17110"/>
                  </a:cubicBezTo>
                  <a:cubicBezTo>
                    <a:pt x="16166" y="18877"/>
                    <a:pt x="14856" y="20660"/>
                    <a:pt x="13500" y="22458"/>
                  </a:cubicBezTo>
                  <a:cubicBezTo>
                    <a:pt x="10346" y="26648"/>
                    <a:pt x="6887" y="30899"/>
                    <a:pt x="3200" y="35195"/>
                  </a:cubicBezTo>
                  <a:cubicBezTo>
                    <a:pt x="2149" y="36429"/>
                    <a:pt x="1098" y="37648"/>
                    <a:pt x="1" y="38882"/>
                  </a:cubicBezTo>
                  <a:cubicBezTo>
                    <a:pt x="1" y="38882"/>
                    <a:pt x="14383" y="35652"/>
                    <a:pt x="25140" y="27440"/>
                  </a:cubicBezTo>
                  <a:cubicBezTo>
                    <a:pt x="27974" y="24378"/>
                    <a:pt x="30929" y="21041"/>
                    <a:pt x="34022" y="17400"/>
                  </a:cubicBezTo>
                  <a:cubicBezTo>
                    <a:pt x="38822" y="11747"/>
                    <a:pt x="42661" y="5896"/>
                    <a:pt x="4567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56"/>
            <p:cNvSpPr/>
            <p:nvPr/>
          </p:nvSpPr>
          <p:spPr>
            <a:xfrm>
              <a:off x="1151947" y="2898207"/>
              <a:ext cx="144389" cy="257693"/>
            </a:xfrm>
            <a:custGeom>
              <a:avLst/>
              <a:gdLst/>
              <a:ahLst/>
              <a:cxnLst/>
              <a:rect l="l" t="t" r="r" b="b"/>
              <a:pathLst>
                <a:path w="42250" h="75404" extrusionOk="0">
                  <a:moveTo>
                    <a:pt x="26420" y="1"/>
                  </a:moveTo>
                  <a:cubicBezTo>
                    <a:pt x="14932" y="6019"/>
                    <a:pt x="5044" y="12966"/>
                    <a:pt x="1" y="23373"/>
                  </a:cubicBezTo>
                  <a:cubicBezTo>
                    <a:pt x="3703" y="38441"/>
                    <a:pt x="10818" y="60426"/>
                    <a:pt x="23038" y="75403"/>
                  </a:cubicBezTo>
                  <a:cubicBezTo>
                    <a:pt x="24135" y="74169"/>
                    <a:pt x="25186" y="72950"/>
                    <a:pt x="26237" y="71716"/>
                  </a:cubicBezTo>
                  <a:cubicBezTo>
                    <a:pt x="29924" y="67420"/>
                    <a:pt x="33383" y="63169"/>
                    <a:pt x="36537" y="58979"/>
                  </a:cubicBezTo>
                  <a:cubicBezTo>
                    <a:pt x="37893" y="57181"/>
                    <a:pt x="39203" y="55398"/>
                    <a:pt x="40452" y="53631"/>
                  </a:cubicBezTo>
                  <a:cubicBezTo>
                    <a:pt x="41062" y="52763"/>
                    <a:pt x="41671" y="51925"/>
                    <a:pt x="42250" y="51071"/>
                  </a:cubicBezTo>
                  <a:lnTo>
                    <a:pt x="42250" y="51056"/>
                  </a:lnTo>
                  <a:cubicBezTo>
                    <a:pt x="31752" y="30381"/>
                    <a:pt x="27822" y="12311"/>
                    <a:pt x="2642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56"/>
            <p:cNvSpPr/>
            <p:nvPr/>
          </p:nvSpPr>
          <p:spPr>
            <a:xfrm>
              <a:off x="1241612" y="3099765"/>
              <a:ext cx="35200" cy="43536"/>
            </a:xfrm>
            <a:custGeom>
              <a:avLst/>
              <a:gdLst/>
              <a:ahLst/>
              <a:cxnLst/>
              <a:rect l="l" t="t" r="r" b="b"/>
              <a:pathLst>
                <a:path w="10300" h="12739" extrusionOk="0">
                  <a:moveTo>
                    <a:pt x="10300" y="1"/>
                  </a:moveTo>
                  <a:cubicBezTo>
                    <a:pt x="7146" y="4191"/>
                    <a:pt x="3687" y="8442"/>
                    <a:pt x="0" y="12738"/>
                  </a:cubicBezTo>
                  <a:cubicBezTo>
                    <a:pt x="3687" y="8442"/>
                    <a:pt x="7146" y="4191"/>
                    <a:pt x="1030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56"/>
            <p:cNvSpPr/>
            <p:nvPr/>
          </p:nvSpPr>
          <p:spPr>
            <a:xfrm>
              <a:off x="1290191" y="2898676"/>
              <a:ext cx="131738" cy="182819"/>
            </a:xfrm>
            <a:custGeom>
              <a:avLst/>
              <a:gdLst/>
              <a:ahLst/>
              <a:cxnLst/>
              <a:rect l="l" t="t" r="r" b="b"/>
              <a:pathLst>
                <a:path w="38548" h="53495" extrusionOk="0">
                  <a:moveTo>
                    <a:pt x="38547" y="1"/>
                  </a:moveTo>
                  <a:cubicBezTo>
                    <a:pt x="38546" y="3"/>
                    <a:pt x="32299" y="12663"/>
                    <a:pt x="18283" y="23022"/>
                  </a:cubicBezTo>
                  <a:lnTo>
                    <a:pt x="18268" y="23022"/>
                  </a:lnTo>
                  <a:cubicBezTo>
                    <a:pt x="13972" y="31768"/>
                    <a:pt x="8578" y="41168"/>
                    <a:pt x="1813" y="50934"/>
                  </a:cubicBezTo>
                  <a:lnTo>
                    <a:pt x="1798" y="50934"/>
                  </a:lnTo>
                  <a:cubicBezTo>
                    <a:pt x="1219" y="51788"/>
                    <a:pt x="610" y="52626"/>
                    <a:pt x="0" y="53494"/>
                  </a:cubicBezTo>
                  <a:cubicBezTo>
                    <a:pt x="0" y="53494"/>
                    <a:pt x="14352" y="48680"/>
                    <a:pt x="28263" y="36399"/>
                  </a:cubicBezTo>
                  <a:lnTo>
                    <a:pt x="28278" y="36384"/>
                  </a:lnTo>
                  <a:cubicBezTo>
                    <a:pt x="34723" y="23891"/>
                    <a:pt x="37602" y="11230"/>
                    <a:pt x="3854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56"/>
            <p:cNvSpPr/>
            <p:nvPr/>
          </p:nvSpPr>
          <p:spPr>
            <a:xfrm>
              <a:off x="1395734" y="2767724"/>
              <a:ext cx="24996" cy="95758"/>
            </a:xfrm>
            <a:custGeom>
              <a:avLst/>
              <a:gdLst/>
              <a:ahLst/>
              <a:cxnLst/>
              <a:rect l="l" t="t" r="r" b="b"/>
              <a:pathLst>
                <a:path w="7314" h="28020" extrusionOk="0">
                  <a:moveTo>
                    <a:pt x="4312" y="0"/>
                  </a:moveTo>
                  <a:cubicBezTo>
                    <a:pt x="4312" y="1"/>
                    <a:pt x="4327" y="382"/>
                    <a:pt x="4312" y="1097"/>
                  </a:cubicBezTo>
                  <a:cubicBezTo>
                    <a:pt x="4282" y="2073"/>
                    <a:pt x="4221" y="3657"/>
                    <a:pt x="4038" y="5805"/>
                  </a:cubicBezTo>
                  <a:cubicBezTo>
                    <a:pt x="3627" y="10635"/>
                    <a:pt x="2591" y="18284"/>
                    <a:pt x="0" y="28019"/>
                  </a:cubicBezTo>
                  <a:cubicBezTo>
                    <a:pt x="259" y="27669"/>
                    <a:pt x="4602" y="21971"/>
                    <a:pt x="7314" y="15526"/>
                  </a:cubicBezTo>
                  <a:cubicBezTo>
                    <a:pt x="6217" y="6005"/>
                    <a:pt x="4313" y="2"/>
                    <a:pt x="431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56"/>
            <p:cNvSpPr/>
            <p:nvPr/>
          </p:nvSpPr>
          <p:spPr>
            <a:xfrm>
              <a:off x="1242234" y="2851658"/>
              <a:ext cx="114086" cy="221088"/>
            </a:xfrm>
            <a:custGeom>
              <a:avLst/>
              <a:gdLst/>
              <a:ahLst/>
              <a:cxnLst/>
              <a:rect l="l" t="t" r="r" b="b"/>
              <a:pathLst>
                <a:path w="33383" h="64693" extrusionOk="0">
                  <a:moveTo>
                    <a:pt x="27852" y="1"/>
                  </a:moveTo>
                  <a:cubicBezTo>
                    <a:pt x="26161" y="1006"/>
                    <a:pt x="24317" y="1981"/>
                    <a:pt x="22352" y="2926"/>
                  </a:cubicBezTo>
                  <a:cubicBezTo>
                    <a:pt x="14795" y="6537"/>
                    <a:pt x="7101" y="9904"/>
                    <a:pt x="1" y="13622"/>
                  </a:cubicBezTo>
                  <a:cubicBezTo>
                    <a:pt x="1403" y="25932"/>
                    <a:pt x="5333" y="44002"/>
                    <a:pt x="15831" y="64677"/>
                  </a:cubicBezTo>
                  <a:lnTo>
                    <a:pt x="15831" y="64692"/>
                  </a:lnTo>
                  <a:lnTo>
                    <a:pt x="15846" y="64692"/>
                  </a:lnTo>
                  <a:cubicBezTo>
                    <a:pt x="22611" y="54926"/>
                    <a:pt x="28005" y="45526"/>
                    <a:pt x="32301" y="36780"/>
                  </a:cubicBezTo>
                  <a:lnTo>
                    <a:pt x="32316" y="36780"/>
                  </a:lnTo>
                  <a:cubicBezTo>
                    <a:pt x="32667" y="36034"/>
                    <a:pt x="33032" y="35287"/>
                    <a:pt x="33383" y="34556"/>
                  </a:cubicBezTo>
                  <a:cubicBezTo>
                    <a:pt x="29559" y="20021"/>
                    <a:pt x="28233" y="8198"/>
                    <a:pt x="2785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56"/>
            <p:cNvSpPr/>
            <p:nvPr/>
          </p:nvSpPr>
          <p:spPr>
            <a:xfrm>
              <a:off x="1352673" y="2820835"/>
              <a:ext cx="71856" cy="156522"/>
            </a:xfrm>
            <a:custGeom>
              <a:avLst/>
              <a:gdLst/>
              <a:ahLst/>
              <a:cxnLst/>
              <a:rect l="l" t="t" r="r" b="b"/>
              <a:pathLst>
                <a:path w="21026" h="45800" extrusionOk="0">
                  <a:moveTo>
                    <a:pt x="19914" y="0"/>
                  </a:moveTo>
                  <a:cubicBezTo>
                    <a:pt x="17186" y="6445"/>
                    <a:pt x="12859" y="12143"/>
                    <a:pt x="12600" y="12478"/>
                  </a:cubicBezTo>
                  <a:lnTo>
                    <a:pt x="12600" y="12509"/>
                  </a:lnTo>
                  <a:cubicBezTo>
                    <a:pt x="11138" y="18024"/>
                    <a:pt x="9172" y="24195"/>
                    <a:pt x="6552" y="30929"/>
                  </a:cubicBezTo>
                  <a:cubicBezTo>
                    <a:pt x="5500" y="33611"/>
                    <a:pt x="4343" y="36383"/>
                    <a:pt x="3063" y="39248"/>
                  </a:cubicBezTo>
                  <a:cubicBezTo>
                    <a:pt x="2438" y="40665"/>
                    <a:pt x="1768" y="42112"/>
                    <a:pt x="1067" y="43575"/>
                  </a:cubicBezTo>
                  <a:cubicBezTo>
                    <a:pt x="716" y="44306"/>
                    <a:pt x="366" y="45053"/>
                    <a:pt x="0" y="45799"/>
                  </a:cubicBezTo>
                  <a:cubicBezTo>
                    <a:pt x="14017" y="35439"/>
                    <a:pt x="20279" y="22778"/>
                    <a:pt x="20279" y="22778"/>
                  </a:cubicBezTo>
                  <a:cubicBezTo>
                    <a:pt x="21026" y="14109"/>
                    <a:pt x="20630" y="6277"/>
                    <a:pt x="1991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56"/>
            <p:cNvSpPr/>
            <p:nvPr/>
          </p:nvSpPr>
          <p:spPr>
            <a:xfrm>
              <a:off x="1337418" y="2807920"/>
              <a:ext cx="58268" cy="161832"/>
            </a:xfrm>
            <a:custGeom>
              <a:avLst/>
              <a:gdLst/>
              <a:ahLst/>
              <a:cxnLst/>
              <a:rect l="l" t="t" r="r" b="b"/>
              <a:pathLst>
                <a:path w="17050" h="47354" extrusionOk="0">
                  <a:moveTo>
                    <a:pt x="14992" y="1"/>
                  </a:moveTo>
                  <a:cubicBezTo>
                    <a:pt x="11747" y="4130"/>
                    <a:pt x="6978" y="8670"/>
                    <a:pt x="0" y="12799"/>
                  </a:cubicBezTo>
                  <a:cubicBezTo>
                    <a:pt x="381" y="20996"/>
                    <a:pt x="1691" y="32819"/>
                    <a:pt x="5531" y="47354"/>
                  </a:cubicBezTo>
                  <a:cubicBezTo>
                    <a:pt x="6232" y="45891"/>
                    <a:pt x="6887" y="44444"/>
                    <a:pt x="7527" y="43027"/>
                  </a:cubicBezTo>
                  <a:cubicBezTo>
                    <a:pt x="8807" y="40162"/>
                    <a:pt x="9964" y="37390"/>
                    <a:pt x="11016" y="34708"/>
                  </a:cubicBezTo>
                  <a:cubicBezTo>
                    <a:pt x="13636" y="27989"/>
                    <a:pt x="15602" y="21803"/>
                    <a:pt x="17049" y="16273"/>
                  </a:cubicBezTo>
                  <a:lnTo>
                    <a:pt x="14992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56"/>
            <p:cNvSpPr/>
            <p:nvPr/>
          </p:nvSpPr>
          <p:spPr>
            <a:xfrm>
              <a:off x="1375062" y="2863530"/>
              <a:ext cx="20625" cy="63005"/>
            </a:xfrm>
            <a:custGeom>
              <a:avLst/>
              <a:gdLst/>
              <a:ahLst/>
              <a:cxnLst/>
              <a:rect l="l" t="t" r="r" b="b"/>
              <a:pathLst>
                <a:path w="6035" h="18436" extrusionOk="0">
                  <a:moveTo>
                    <a:pt x="1" y="18436"/>
                  </a:moveTo>
                  <a:cubicBezTo>
                    <a:pt x="2621" y="11702"/>
                    <a:pt x="4587" y="5531"/>
                    <a:pt x="6034" y="1"/>
                  </a:cubicBezTo>
                  <a:cubicBezTo>
                    <a:pt x="4587" y="5531"/>
                    <a:pt x="2621" y="11702"/>
                    <a:pt x="1" y="18436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4" name="Google Shape;9004;p56"/>
            <p:cNvSpPr/>
            <p:nvPr/>
          </p:nvSpPr>
          <p:spPr>
            <a:xfrm>
              <a:off x="1388653" y="2767724"/>
              <a:ext cx="21872" cy="95810"/>
            </a:xfrm>
            <a:custGeom>
              <a:avLst/>
              <a:gdLst/>
              <a:ahLst/>
              <a:cxnLst/>
              <a:rect l="l" t="t" r="r" b="b"/>
              <a:pathLst>
                <a:path w="6400" h="28035" extrusionOk="0">
                  <a:moveTo>
                    <a:pt x="6384" y="0"/>
                  </a:moveTo>
                  <a:cubicBezTo>
                    <a:pt x="6369" y="0"/>
                    <a:pt x="6354" y="16"/>
                    <a:pt x="6339" y="16"/>
                  </a:cubicBezTo>
                  <a:cubicBezTo>
                    <a:pt x="5607" y="2499"/>
                    <a:pt x="3870" y="6841"/>
                    <a:pt x="0" y="11763"/>
                  </a:cubicBezTo>
                  <a:lnTo>
                    <a:pt x="2057" y="28035"/>
                  </a:lnTo>
                  <a:lnTo>
                    <a:pt x="2072" y="28019"/>
                  </a:lnTo>
                  <a:cubicBezTo>
                    <a:pt x="4663" y="18284"/>
                    <a:pt x="5699" y="10635"/>
                    <a:pt x="6110" y="5805"/>
                  </a:cubicBezTo>
                  <a:cubicBezTo>
                    <a:pt x="6293" y="3657"/>
                    <a:pt x="6354" y="2073"/>
                    <a:pt x="6384" y="1097"/>
                  </a:cubicBezTo>
                  <a:cubicBezTo>
                    <a:pt x="6399" y="381"/>
                    <a:pt x="6384" y="0"/>
                    <a:pt x="638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5" name="Google Shape;9005;p56"/>
            <p:cNvSpPr/>
            <p:nvPr/>
          </p:nvSpPr>
          <p:spPr>
            <a:xfrm>
              <a:off x="1410470" y="2767724"/>
              <a:ext cx="55" cy="3752"/>
            </a:xfrm>
            <a:custGeom>
              <a:avLst/>
              <a:gdLst/>
              <a:ahLst/>
              <a:cxnLst/>
              <a:rect l="l" t="t" r="r" b="b"/>
              <a:pathLst>
                <a:path w="16" h="1098" extrusionOk="0">
                  <a:moveTo>
                    <a:pt x="0" y="0"/>
                  </a:moveTo>
                  <a:cubicBezTo>
                    <a:pt x="0" y="0"/>
                    <a:pt x="15" y="381"/>
                    <a:pt x="0" y="1097"/>
                  </a:cubicBezTo>
                  <a:cubicBezTo>
                    <a:pt x="15" y="38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6" name="Google Shape;9006;p56"/>
            <p:cNvSpPr/>
            <p:nvPr/>
          </p:nvSpPr>
          <p:spPr>
            <a:xfrm>
              <a:off x="1395734" y="2863479"/>
              <a:ext cx="3" cy="106"/>
            </a:xfrm>
            <a:custGeom>
              <a:avLst/>
              <a:gdLst/>
              <a:ahLst/>
              <a:cxnLst/>
              <a:rect l="l" t="t" r="r" b="b"/>
              <a:pathLst>
                <a:path w="1" h="31" extrusionOk="0">
                  <a:moveTo>
                    <a:pt x="0" y="0"/>
                  </a:moveTo>
                  <a:lnTo>
                    <a:pt x="0" y="3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7" name="Google Shape;9007;p56"/>
            <p:cNvSpPr/>
            <p:nvPr/>
          </p:nvSpPr>
          <p:spPr>
            <a:xfrm>
              <a:off x="1078166" y="2920859"/>
              <a:ext cx="73784" cy="263315"/>
            </a:xfrm>
            <a:custGeom>
              <a:avLst/>
              <a:gdLst/>
              <a:ahLst/>
              <a:cxnLst/>
              <a:rect l="l" t="t" r="r" b="b"/>
              <a:pathLst>
                <a:path w="21590" h="77049" extrusionOk="0">
                  <a:moveTo>
                    <a:pt x="18177" y="0"/>
                  </a:moveTo>
                  <a:cubicBezTo>
                    <a:pt x="0" y="20081"/>
                    <a:pt x="717" y="35789"/>
                    <a:pt x="3992" y="49106"/>
                  </a:cubicBezTo>
                  <a:cubicBezTo>
                    <a:pt x="3992" y="49106"/>
                    <a:pt x="4114" y="49532"/>
                    <a:pt x="4312" y="50279"/>
                  </a:cubicBezTo>
                  <a:cubicBezTo>
                    <a:pt x="5333" y="53859"/>
                    <a:pt x="8959" y="65088"/>
                    <a:pt x="17232" y="77048"/>
                  </a:cubicBezTo>
                  <a:cubicBezTo>
                    <a:pt x="20279" y="63793"/>
                    <a:pt x="17354" y="53676"/>
                    <a:pt x="17979" y="31996"/>
                  </a:cubicBezTo>
                  <a:cubicBezTo>
                    <a:pt x="18162" y="26160"/>
                    <a:pt x="19442" y="21132"/>
                    <a:pt x="21590" y="16745"/>
                  </a:cubicBezTo>
                  <a:cubicBezTo>
                    <a:pt x="19152" y="6887"/>
                    <a:pt x="18177" y="0"/>
                    <a:pt x="1817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8" name="Google Shape;9008;p56"/>
            <p:cNvSpPr/>
            <p:nvPr/>
          </p:nvSpPr>
          <p:spPr>
            <a:xfrm>
              <a:off x="1092902" y="3092684"/>
              <a:ext cx="44158" cy="147045"/>
            </a:xfrm>
            <a:custGeom>
              <a:avLst/>
              <a:gdLst/>
              <a:ahLst/>
              <a:cxnLst/>
              <a:rect l="l" t="t" r="r" b="b"/>
              <a:pathLst>
                <a:path w="12921" h="43027" extrusionOk="0">
                  <a:moveTo>
                    <a:pt x="0" y="1"/>
                  </a:moveTo>
                  <a:cubicBezTo>
                    <a:pt x="1859" y="7131"/>
                    <a:pt x="4312" y="13561"/>
                    <a:pt x="4815" y="19640"/>
                  </a:cubicBezTo>
                  <a:cubicBezTo>
                    <a:pt x="5028" y="22047"/>
                    <a:pt x="4921" y="24988"/>
                    <a:pt x="4601" y="28126"/>
                  </a:cubicBezTo>
                  <a:cubicBezTo>
                    <a:pt x="4601" y="28126"/>
                    <a:pt x="5257" y="36552"/>
                    <a:pt x="6826" y="43027"/>
                  </a:cubicBezTo>
                  <a:cubicBezTo>
                    <a:pt x="9934" y="36735"/>
                    <a:pt x="11808" y="31539"/>
                    <a:pt x="12920" y="26770"/>
                  </a:cubicBezTo>
                  <a:cubicBezTo>
                    <a:pt x="4647" y="14825"/>
                    <a:pt x="1021" y="358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9" name="Google Shape;9009;p56"/>
            <p:cNvSpPr/>
            <p:nvPr/>
          </p:nvSpPr>
          <p:spPr>
            <a:xfrm>
              <a:off x="1089102" y="3188804"/>
              <a:ext cx="27128" cy="98257"/>
            </a:xfrm>
            <a:custGeom>
              <a:avLst/>
              <a:gdLst/>
              <a:ahLst/>
              <a:cxnLst/>
              <a:rect l="l" t="t" r="r" b="b"/>
              <a:pathLst>
                <a:path w="7938" h="28751" extrusionOk="0">
                  <a:moveTo>
                    <a:pt x="5713" y="0"/>
                  </a:moveTo>
                  <a:cubicBezTo>
                    <a:pt x="4495" y="12402"/>
                    <a:pt x="168" y="28141"/>
                    <a:pt x="0" y="28750"/>
                  </a:cubicBezTo>
                  <a:cubicBezTo>
                    <a:pt x="107" y="28659"/>
                    <a:pt x="244" y="28568"/>
                    <a:pt x="350" y="28461"/>
                  </a:cubicBezTo>
                  <a:cubicBezTo>
                    <a:pt x="3459" y="23372"/>
                    <a:pt x="5942" y="18908"/>
                    <a:pt x="7938" y="14901"/>
                  </a:cubicBezTo>
                  <a:cubicBezTo>
                    <a:pt x="6369" y="8426"/>
                    <a:pt x="5713" y="0"/>
                    <a:pt x="571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0" name="Google Shape;9010;p56"/>
            <p:cNvSpPr/>
            <p:nvPr/>
          </p:nvSpPr>
          <p:spPr>
            <a:xfrm>
              <a:off x="1140283" y="2840619"/>
              <a:ext cx="101954" cy="137466"/>
            </a:xfrm>
            <a:custGeom>
              <a:avLst/>
              <a:gdLst/>
              <a:ahLst/>
              <a:cxnLst/>
              <a:rect l="l" t="t" r="r" b="b"/>
              <a:pathLst>
                <a:path w="29833" h="40224" extrusionOk="0">
                  <a:moveTo>
                    <a:pt x="29300" y="1"/>
                  </a:moveTo>
                  <a:lnTo>
                    <a:pt x="29300" y="1"/>
                  </a:lnTo>
                  <a:cubicBezTo>
                    <a:pt x="24119" y="2530"/>
                    <a:pt x="18086" y="6552"/>
                    <a:pt x="9813" y="13850"/>
                  </a:cubicBezTo>
                  <a:cubicBezTo>
                    <a:pt x="6050" y="17172"/>
                    <a:pt x="2804" y="20371"/>
                    <a:pt x="1" y="23479"/>
                  </a:cubicBezTo>
                  <a:cubicBezTo>
                    <a:pt x="1" y="23479"/>
                    <a:pt x="976" y="30366"/>
                    <a:pt x="3414" y="40224"/>
                  </a:cubicBezTo>
                  <a:cubicBezTo>
                    <a:pt x="8457" y="29817"/>
                    <a:pt x="18345" y="22870"/>
                    <a:pt x="29833" y="16852"/>
                  </a:cubicBezTo>
                  <a:cubicBezTo>
                    <a:pt x="28629" y="6294"/>
                    <a:pt x="29300" y="1"/>
                    <a:pt x="2930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56"/>
            <p:cNvSpPr/>
            <p:nvPr/>
          </p:nvSpPr>
          <p:spPr>
            <a:xfrm>
              <a:off x="1238122" y="2807818"/>
              <a:ext cx="100129" cy="90393"/>
            </a:xfrm>
            <a:custGeom>
              <a:avLst/>
              <a:gdLst/>
              <a:ahLst/>
              <a:cxnLst/>
              <a:rect l="l" t="t" r="r" b="b"/>
              <a:pathLst>
                <a:path w="29299" h="26450" extrusionOk="0">
                  <a:moveTo>
                    <a:pt x="29299" y="0"/>
                  </a:moveTo>
                  <a:cubicBezTo>
                    <a:pt x="16806" y="5363"/>
                    <a:pt x="10163" y="4952"/>
                    <a:pt x="671" y="9599"/>
                  </a:cubicBezTo>
                  <a:cubicBezTo>
                    <a:pt x="671" y="9599"/>
                    <a:pt x="0" y="15891"/>
                    <a:pt x="1204" y="26450"/>
                  </a:cubicBezTo>
                  <a:cubicBezTo>
                    <a:pt x="8289" y="22732"/>
                    <a:pt x="15998" y="19365"/>
                    <a:pt x="23540" y="15754"/>
                  </a:cubicBezTo>
                  <a:cubicBezTo>
                    <a:pt x="25520" y="14809"/>
                    <a:pt x="27349" y="13834"/>
                    <a:pt x="29055" y="12829"/>
                  </a:cubicBezTo>
                  <a:cubicBezTo>
                    <a:pt x="28690" y="4587"/>
                    <a:pt x="29299" y="1"/>
                    <a:pt x="2929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56"/>
            <p:cNvSpPr/>
            <p:nvPr/>
          </p:nvSpPr>
          <p:spPr>
            <a:xfrm>
              <a:off x="1336167" y="2783345"/>
              <a:ext cx="52489" cy="68316"/>
            </a:xfrm>
            <a:custGeom>
              <a:avLst/>
              <a:gdLst/>
              <a:ahLst/>
              <a:cxnLst/>
              <a:rect l="l" t="t" r="r" b="b"/>
              <a:pathLst>
                <a:path w="15359" h="19990" extrusionOk="0">
                  <a:moveTo>
                    <a:pt x="14444" y="0"/>
                  </a:moveTo>
                  <a:cubicBezTo>
                    <a:pt x="9051" y="3185"/>
                    <a:pt x="4541" y="5455"/>
                    <a:pt x="610" y="7161"/>
                  </a:cubicBezTo>
                  <a:cubicBezTo>
                    <a:pt x="610" y="7161"/>
                    <a:pt x="1" y="11747"/>
                    <a:pt x="366" y="19990"/>
                  </a:cubicBezTo>
                  <a:cubicBezTo>
                    <a:pt x="7344" y="15861"/>
                    <a:pt x="12113" y="11321"/>
                    <a:pt x="15358" y="7192"/>
                  </a:cubicBezTo>
                  <a:lnTo>
                    <a:pt x="1444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3" name="Google Shape;9013;p56"/>
            <p:cNvSpPr/>
            <p:nvPr/>
          </p:nvSpPr>
          <p:spPr>
            <a:xfrm>
              <a:off x="1385529" y="2767775"/>
              <a:ext cx="24787" cy="40149"/>
            </a:xfrm>
            <a:custGeom>
              <a:avLst/>
              <a:gdLst/>
              <a:ahLst/>
              <a:cxnLst/>
              <a:rect l="l" t="t" r="r" b="b"/>
              <a:pathLst>
                <a:path w="7253" h="11748" extrusionOk="0">
                  <a:moveTo>
                    <a:pt x="7253" y="1"/>
                  </a:moveTo>
                  <a:lnTo>
                    <a:pt x="7253" y="1"/>
                  </a:lnTo>
                  <a:cubicBezTo>
                    <a:pt x="4678" y="1707"/>
                    <a:pt x="2255" y="3200"/>
                    <a:pt x="0" y="4556"/>
                  </a:cubicBezTo>
                  <a:lnTo>
                    <a:pt x="914" y="11748"/>
                  </a:lnTo>
                  <a:cubicBezTo>
                    <a:pt x="4784" y="6826"/>
                    <a:pt x="6521" y="2484"/>
                    <a:pt x="725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4" name="Google Shape;9014;p56"/>
            <p:cNvSpPr/>
            <p:nvPr/>
          </p:nvSpPr>
          <p:spPr>
            <a:xfrm>
              <a:off x="1079154" y="2764532"/>
              <a:ext cx="348189" cy="525704"/>
            </a:xfrm>
            <a:custGeom>
              <a:avLst/>
              <a:gdLst/>
              <a:ahLst/>
              <a:cxnLst/>
              <a:rect l="l" t="t" r="r" b="b"/>
              <a:pathLst>
                <a:path w="101884" h="153827" extrusionOk="0">
                  <a:moveTo>
                    <a:pt x="96399" y="2397"/>
                  </a:moveTo>
                  <a:cubicBezTo>
                    <a:pt x="96414" y="2473"/>
                    <a:pt x="96444" y="2549"/>
                    <a:pt x="96460" y="2626"/>
                  </a:cubicBezTo>
                  <a:cubicBezTo>
                    <a:pt x="96429" y="3905"/>
                    <a:pt x="96323" y="5871"/>
                    <a:pt x="96048" y="8431"/>
                  </a:cubicBezTo>
                  <a:cubicBezTo>
                    <a:pt x="95637" y="12438"/>
                    <a:pt x="94738" y="18700"/>
                    <a:pt x="92788" y="26531"/>
                  </a:cubicBezTo>
                  <a:lnTo>
                    <a:pt x="90213" y="6237"/>
                  </a:lnTo>
                  <a:cubicBezTo>
                    <a:pt x="92209" y="5048"/>
                    <a:pt x="94296" y="3768"/>
                    <a:pt x="96399" y="2397"/>
                  </a:cubicBezTo>
                  <a:close/>
                  <a:moveTo>
                    <a:pt x="97221" y="5779"/>
                  </a:moveTo>
                  <a:cubicBezTo>
                    <a:pt x="97816" y="8415"/>
                    <a:pt x="98501" y="12118"/>
                    <a:pt x="99019" y="16582"/>
                  </a:cubicBezTo>
                  <a:cubicBezTo>
                    <a:pt x="99050" y="16795"/>
                    <a:pt x="99065" y="17024"/>
                    <a:pt x="99095" y="17252"/>
                  </a:cubicBezTo>
                  <a:cubicBezTo>
                    <a:pt x="97374" y="21061"/>
                    <a:pt x="95165" y="24535"/>
                    <a:pt x="93702" y="26668"/>
                  </a:cubicBezTo>
                  <a:cubicBezTo>
                    <a:pt x="95652" y="18821"/>
                    <a:pt x="96566" y="12529"/>
                    <a:pt x="96978" y="8507"/>
                  </a:cubicBezTo>
                  <a:cubicBezTo>
                    <a:pt x="97084" y="7501"/>
                    <a:pt x="97161" y="6587"/>
                    <a:pt x="97221" y="5779"/>
                  </a:cubicBezTo>
                  <a:close/>
                  <a:moveTo>
                    <a:pt x="89344" y="6755"/>
                  </a:moveTo>
                  <a:lnTo>
                    <a:pt x="92163" y="28938"/>
                  </a:lnTo>
                  <a:cubicBezTo>
                    <a:pt x="89603" y="38613"/>
                    <a:pt x="85916" y="48623"/>
                    <a:pt x="81224" y="58694"/>
                  </a:cubicBezTo>
                  <a:cubicBezTo>
                    <a:pt x="74901" y="34027"/>
                    <a:pt x="75861" y="17237"/>
                    <a:pt x="76196" y="13504"/>
                  </a:cubicBezTo>
                  <a:cubicBezTo>
                    <a:pt x="80310" y="11737"/>
                    <a:pt x="84621" y="9512"/>
                    <a:pt x="89344" y="6755"/>
                  </a:cubicBezTo>
                  <a:close/>
                  <a:moveTo>
                    <a:pt x="99278" y="19050"/>
                  </a:moveTo>
                  <a:cubicBezTo>
                    <a:pt x="99918" y="25815"/>
                    <a:pt x="99949" y="32564"/>
                    <a:pt x="99385" y="39161"/>
                  </a:cubicBezTo>
                  <a:cubicBezTo>
                    <a:pt x="99354" y="39497"/>
                    <a:pt x="99324" y="39817"/>
                    <a:pt x="99294" y="40152"/>
                  </a:cubicBezTo>
                  <a:cubicBezTo>
                    <a:pt x="97511" y="43290"/>
                    <a:pt x="91706" y="52584"/>
                    <a:pt x="81285" y="60735"/>
                  </a:cubicBezTo>
                  <a:cubicBezTo>
                    <a:pt x="81361" y="60568"/>
                    <a:pt x="81437" y="60415"/>
                    <a:pt x="81528" y="60248"/>
                  </a:cubicBezTo>
                  <a:cubicBezTo>
                    <a:pt x="86511" y="49735"/>
                    <a:pt x="90381" y="39283"/>
                    <a:pt x="93062" y="29182"/>
                  </a:cubicBezTo>
                  <a:cubicBezTo>
                    <a:pt x="93763" y="28222"/>
                    <a:pt x="96825" y="24047"/>
                    <a:pt x="99278" y="19050"/>
                  </a:cubicBezTo>
                  <a:close/>
                  <a:moveTo>
                    <a:pt x="75221" y="13915"/>
                  </a:moveTo>
                  <a:lnTo>
                    <a:pt x="75221" y="13915"/>
                  </a:lnTo>
                  <a:cubicBezTo>
                    <a:pt x="75068" y="15835"/>
                    <a:pt x="74870" y="19812"/>
                    <a:pt x="75114" y="25464"/>
                  </a:cubicBezTo>
                  <a:cubicBezTo>
                    <a:pt x="75449" y="32945"/>
                    <a:pt x="76668" y="44997"/>
                    <a:pt x="80614" y="60004"/>
                  </a:cubicBezTo>
                  <a:cubicBezTo>
                    <a:pt x="80431" y="60385"/>
                    <a:pt x="80249" y="60751"/>
                    <a:pt x="80066" y="61132"/>
                  </a:cubicBezTo>
                  <a:cubicBezTo>
                    <a:pt x="79929" y="61406"/>
                    <a:pt x="79792" y="61695"/>
                    <a:pt x="79654" y="61985"/>
                  </a:cubicBezTo>
                  <a:cubicBezTo>
                    <a:pt x="79639" y="62000"/>
                    <a:pt x="79624" y="62030"/>
                    <a:pt x="79609" y="62061"/>
                  </a:cubicBezTo>
                  <a:cubicBezTo>
                    <a:pt x="75099" y="71248"/>
                    <a:pt x="69721" y="80405"/>
                    <a:pt x="63626" y="89288"/>
                  </a:cubicBezTo>
                  <a:cubicBezTo>
                    <a:pt x="53845" y="69786"/>
                    <a:pt x="50005" y="52721"/>
                    <a:pt x="48527" y="41782"/>
                  </a:cubicBezTo>
                  <a:cubicBezTo>
                    <a:pt x="47202" y="32031"/>
                    <a:pt x="47446" y="25312"/>
                    <a:pt x="47598" y="23103"/>
                  </a:cubicBezTo>
                  <a:cubicBezTo>
                    <a:pt x="52291" y="20802"/>
                    <a:pt x="56359" y="19751"/>
                    <a:pt x="60686" y="18623"/>
                  </a:cubicBezTo>
                  <a:cubicBezTo>
                    <a:pt x="64784" y="17557"/>
                    <a:pt x="69401" y="16338"/>
                    <a:pt x="75221" y="13915"/>
                  </a:cubicBezTo>
                  <a:close/>
                  <a:moveTo>
                    <a:pt x="99065" y="42346"/>
                  </a:moveTo>
                  <a:lnTo>
                    <a:pt x="99065" y="42346"/>
                  </a:lnTo>
                  <a:cubicBezTo>
                    <a:pt x="97694" y="54108"/>
                    <a:pt x="94403" y="65108"/>
                    <a:pt x="89253" y="75118"/>
                  </a:cubicBezTo>
                  <a:cubicBezTo>
                    <a:pt x="89238" y="75149"/>
                    <a:pt x="89207" y="75179"/>
                    <a:pt x="89192" y="75225"/>
                  </a:cubicBezTo>
                  <a:cubicBezTo>
                    <a:pt x="89025" y="75545"/>
                    <a:pt x="88857" y="75865"/>
                    <a:pt x="88689" y="76185"/>
                  </a:cubicBezTo>
                  <a:cubicBezTo>
                    <a:pt x="77826" y="85479"/>
                    <a:pt x="66811" y="90278"/>
                    <a:pt x="63002" y="91786"/>
                  </a:cubicBezTo>
                  <a:cubicBezTo>
                    <a:pt x="63306" y="91360"/>
                    <a:pt x="63596" y="90948"/>
                    <a:pt x="63885" y="90522"/>
                  </a:cubicBezTo>
                  <a:cubicBezTo>
                    <a:pt x="63916" y="90506"/>
                    <a:pt x="63931" y="90476"/>
                    <a:pt x="63946" y="90445"/>
                  </a:cubicBezTo>
                  <a:cubicBezTo>
                    <a:pt x="70239" y="81380"/>
                    <a:pt x="75754" y="71995"/>
                    <a:pt x="80386" y="62594"/>
                  </a:cubicBezTo>
                  <a:cubicBezTo>
                    <a:pt x="90274" y="55266"/>
                    <a:pt x="96353" y="46718"/>
                    <a:pt x="99065" y="42346"/>
                  </a:cubicBezTo>
                  <a:close/>
                  <a:moveTo>
                    <a:pt x="87470" y="78409"/>
                  </a:moveTo>
                  <a:lnTo>
                    <a:pt x="87470" y="78409"/>
                  </a:lnTo>
                  <a:cubicBezTo>
                    <a:pt x="84667" y="83346"/>
                    <a:pt x="81376" y="88053"/>
                    <a:pt x="77643" y="92441"/>
                  </a:cubicBezTo>
                  <a:cubicBezTo>
                    <a:pt x="74779" y="95839"/>
                    <a:pt x="71793" y="99206"/>
                    <a:pt x="68791" y="102436"/>
                  </a:cubicBezTo>
                  <a:cubicBezTo>
                    <a:pt x="68273" y="103015"/>
                    <a:pt x="67740" y="103579"/>
                    <a:pt x="67222" y="104127"/>
                  </a:cubicBezTo>
                  <a:cubicBezTo>
                    <a:pt x="58994" y="109749"/>
                    <a:pt x="49304" y="112720"/>
                    <a:pt x="45694" y="113695"/>
                  </a:cubicBezTo>
                  <a:cubicBezTo>
                    <a:pt x="51727" y="106855"/>
                    <a:pt x="57227" y="99937"/>
                    <a:pt x="62057" y="93127"/>
                  </a:cubicBezTo>
                  <a:cubicBezTo>
                    <a:pt x="63474" y="92624"/>
                    <a:pt x="75312" y="88251"/>
                    <a:pt x="87470" y="78409"/>
                  </a:cubicBezTo>
                  <a:close/>
                  <a:moveTo>
                    <a:pt x="46623" y="23590"/>
                  </a:moveTo>
                  <a:lnTo>
                    <a:pt x="46623" y="23590"/>
                  </a:lnTo>
                  <a:cubicBezTo>
                    <a:pt x="46486" y="26272"/>
                    <a:pt x="46364" y="32762"/>
                    <a:pt x="47598" y="41873"/>
                  </a:cubicBezTo>
                  <a:cubicBezTo>
                    <a:pt x="49091" y="52965"/>
                    <a:pt x="52992" y="70334"/>
                    <a:pt x="63017" y="90141"/>
                  </a:cubicBezTo>
                  <a:cubicBezTo>
                    <a:pt x="62590" y="90765"/>
                    <a:pt x="62148" y="91390"/>
                    <a:pt x="61722" y="92000"/>
                  </a:cubicBezTo>
                  <a:lnTo>
                    <a:pt x="61371" y="92472"/>
                  </a:lnTo>
                  <a:cubicBezTo>
                    <a:pt x="56389" y="99526"/>
                    <a:pt x="50660" y="106702"/>
                    <a:pt x="44353" y="113802"/>
                  </a:cubicBezTo>
                  <a:cubicBezTo>
                    <a:pt x="34145" y="101080"/>
                    <a:pt x="27639" y="83391"/>
                    <a:pt x="23982" y="70715"/>
                  </a:cubicBezTo>
                  <a:cubicBezTo>
                    <a:pt x="20569" y="58968"/>
                    <a:pt x="18924" y="49263"/>
                    <a:pt x="18482" y="46475"/>
                  </a:cubicBezTo>
                  <a:cubicBezTo>
                    <a:pt x="18513" y="46444"/>
                    <a:pt x="18543" y="46398"/>
                    <a:pt x="18589" y="46368"/>
                  </a:cubicBezTo>
                  <a:cubicBezTo>
                    <a:pt x="21438" y="43199"/>
                    <a:pt x="24714" y="39999"/>
                    <a:pt x="28325" y="36815"/>
                  </a:cubicBezTo>
                  <a:cubicBezTo>
                    <a:pt x="35348" y="30614"/>
                    <a:pt x="41199" y="26378"/>
                    <a:pt x="46623" y="23590"/>
                  </a:cubicBezTo>
                  <a:close/>
                  <a:moveTo>
                    <a:pt x="64556" y="106915"/>
                  </a:moveTo>
                  <a:lnTo>
                    <a:pt x="64556" y="106915"/>
                  </a:lnTo>
                  <a:cubicBezTo>
                    <a:pt x="57806" y="113848"/>
                    <a:pt x="51255" y="119759"/>
                    <a:pt x="44612" y="124894"/>
                  </a:cubicBezTo>
                  <a:cubicBezTo>
                    <a:pt x="43957" y="125397"/>
                    <a:pt x="43301" y="125899"/>
                    <a:pt x="42662" y="126372"/>
                  </a:cubicBezTo>
                  <a:cubicBezTo>
                    <a:pt x="37207" y="129008"/>
                    <a:pt x="30717" y="131354"/>
                    <a:pt x="27517" y="132451"/>
                  </a:cubicBezTo>
                  <a:cubicBezTo>
                    <a:pt x="33581" y="126722"/>
                    <a:pt x="39325" y="120841"/>
                    <a:pt x="44581" y="114945"/>
                  </a:cubicBezTo>
                  <a:cubicBezTo>
                    <a:pt x="45876" y="114625"/>
                    <a:pt x="55505" y="112218"/>
                    <a:pt x="64556" y="106915"/>
                  </a:cubicBezTo>
                  <a:close/>
                  <a:moveTo>
                    <a:pt x="17690" y="47374"/>
                  </a:moveTo>
                  <a:cubicBezTo>
                    <a:pt x="18269" y="50908"/>
                    <a:pt x="19930" y="60050"/>
                    <a:pt x="23083" y="70959"/>
                  </a:cubicBezTo>
                  <a:cubicBezTo>
                    <a:pt x="26786" y="83757"/>
                    <a:pt x="33368" y="101644"/>
                    <a:pt x="43728" y="114503"/>
                  </a:cubicBezTo>
                  <a:cubicBezTo>
                    <a:pt x="38182" y="120704"/>
                    <a:pt x="32118" y="126890"/>
                    <a:pt x="25689" y="132908"/>
                  </a:cubicBezTo>
                  <a:cubicBezTo>
                    <a:pt x="15923" y="122548"/>
                    <a:pt x="10209" y="111212"/>
                    <a:pt x="7177" y="103731"/>
                  </a:cubicBezTo>
                  <a:cubicBezTo>
                    <a:pt x="7025" y="103183"/>
                    <a:pt x="6857" y="102634"/>
                    <a:pt x="6690" y="102070"/>
                  </a:cubicBezTo>
                  <a:cubicBezTo>
                    <a:pt x="6095" y="100044"/>
                    <a:pt x="5486" y="97942"/>
                    <a:pt x="4922" y="95793"/>
                  </a:cubicBezTo>
                  <a:cubicBezTo>
                    <a:pt x="4861" y="95565"/>
                    <a:pt x="4724" y="95382"/>
                    <a:pt x="4541" y="95260"/>
                  </a:cubicBezTo>
                  <a:cubicBezTo>
                    <a:pt x="4633" y="95077"/>
                    <a:pt x="4663" y="94849"/>
                    <a:pt x="4617" y="94635"/>
                  </a:cubicBezTo>
                  <a:cubicBezTo>
                    <a:pt x="3246" y="89059"/>
                    <a:pt x="1890" y="81563"/>
                    <a:pt x="3673" y="73016"/>
                  </a:cubicBezTo>
                  <a:cubicBezTo>
                    <a:pt x="5455" y="64468"/>
                    <a:pt x="10041" y="56073"/>
                    <a:pt x="17690" y="47374"/>
                  </a:cubicBezTo>
                  <a:close/>
                  <a:moveTo>
                    <a:pt x="38990" y="129053"/>
                  </a:moveTo>
                  <a:lnTo>
                    <a:pt x="38990" y="129053"/>
                  </a:lnTo>
                  <a:cubicBezTo>
                    <a:pt x="32956" y="133335"/>
                    <a:pt x="27212" y="136808"/>
                    <a:pt x="20676" y="140678"/>
                  </a:cubicBezTo>
                  <a:lnTo>
                    <a:pt x="20661" y="140678"/>
                  </a:lnTo>
                  <a:cubicBezTo>
                    <a:pt x="20661" y="140678"/>
                    <a:pt x="20646" y="140678"/>
                    <a:pt x="20630" y="140693"/>
                  </a:cubicBezTo>
                  <a:lnTo>
                    <a:pt x="20006" y="141059"/>
                  </a:lnTo>
                  <a:cubicBezTo>
                    <a:pt x="19335" y="141455"/>
                    <a:pt x="18680" y="141851"/>
                    <a:pt x="18010" y="142248"/>
                  </a:cubicBezTo>
                  <a:lnTo>
                    <a:pt x="15450" y="143299"/>
                  </a:lnTo>
                  <a:cubicBezTo>
                    <a:pt x="19000" y="140267"/>
                    <a:pt x="22489" y="137159"/>
                    <a:pt x="25887" y="133990"/>
                  </a:cubicBezTo>
                  <a:cubicBezTo>
                    <a:pt x="26588" y="133761"/>
                    <a:pt x="32773" y="131704"/>
                    <a:pt x="38990" y="129053"/>
                  </a:cubicBezTo>
                  <a:close/>
                  <a:moveTo>
                    <a:pt x="8777" y="109627"/>
                  </a:moveTo>
                  <a:lnTo>
                    <a:pt x="8777" y="109627"/>
                  </a:lnTo>
                  <a:cubicBezTo>
                    <a:pt x="12144" y="116666"/>
                    <a:pt x="17339" y="125397"/>
                    <a:pt x="25003" y="133533"/>
                  </a:cubicBezTo>
                  <a:cubicBezTo>
                    <a:pt x="21118" y="137159"/>
                    <a:pt x="17096" y="140709"/>
                    <a:pt x="13043" y="144137"/>
                  </a:cubicBezTo>
                  <a:cubicBezTo>
                    <a:pt x="10940" y="140130"/>
                    <a:pt x="9752" y="130775"/>
                    <a:pt x="9310" y="126417"/>
                  </a:cubicBezTo>
                  <a:cubicBezTo>
                    <a:pt x="9402" y="125686"/>
                    <a:pt x="9478" y="124955"/>
                    <a:pt x="9554" y="124239"/>
                  </a:cubicBezTo>
                  <a:cubicBezTo>
                    <a:pt x="9889" y="120795"/>
                    <a:pt x="9965" y="117885"/>
                    <a:pt x="9767" y="115585"/>
                  </a:cubicBezTo>
                  <a:cubicBezTo>
                    <a:pt x="9600" y="113635"/>
                    <a:pt x="9234" y="111654"/>
                    <a:pt x="8777" y="109627"/>
                  </a:cubicBezTo>
                  <a:close/>
                  <a:moveTo>
                    <a:pt x="8792" y="130105"/>
                  </a:moveTo>
                  <a:cubicBezTo>
                    <a:pt x="9417" y="134965"/>
                    <a:pt x="10544" y="141531"/>
                    <a:pt x="12312" y="144731"/>
                  </a:cubicBezTo>
                  <a:cubicBezTo>
                    <a:pt x="10666" y="146102"/>
                    <a:pt x="8975" y="147504"/>
                    <a:pt x="7223" y="148890"/>
                  </a:cubicBezTo>
                  <a:cubicBezTo>
                    <a:pt x="6309" y="149485"/>
                    <a:pt x="5379" y="150109"/>
                    <a:pt x="4435" y="150734"/>
                  </a:cubicBezTo>
                  <a:cubicBezTo>
                    <a:pt x="5577" y="146285"/>
                    <a:pt x="7558" y="138088"/>
                    <a:pt x="8792" y="130105"/>
                  </a:cubicBezTo>
                  <a:close/>
                  <a:moveTo>
                    <a:pt x="96947" y="0"/>
                  </a:moveTo>
                  <a:cubicBezTo>
                    <a:pt x="96772" y="0"/>
                    <a:pt x="96599" y="51"/>
                    <a:pt x="96444" y="157"/>
                  </a:cubicBezTo>
                  <a:cubicBezTo>
                    <a:pt x="93961" y="1788"/>
                    <a:pt x="91508" y="3311"/>
                    <a:pt x="89177" y="4698"/>
                  </a:cubicBezTo>
                  <a:cubicBezTo>
                    <a:pt x="84225" y="7638"/>
                    <a:pt x="79731" y="9969"/>
                    <a:pt x="75434" y="11813"/>
                  </a:cubicBezTo>
                  <a:cubicBezTo>
                    <a:pt x="69294" y="14449"/>
                    <a:pt x="64678" y="15652"/>
                    <a:pt x="60213" y="16826"/>
                  </a:cubicBezTo>
                  <a:cubicBezTo>
                    <a:pt x="55810" y="17968"/>
                    <a:pt x="51636" y="19065"/>
                    <a:pt x="46775" y="21427"/>
                  </a:cubicBezTo>
                  <a:cubicBezTo>
                    <a:pt x="40925" y="24291"/>
                    <a:pt x="34678" y="28740"/>
                    <a:pt x="27090" y="35429"/>
                  </a:cubicBezTo>
                  <a:cubicBezTo>
                    <a:pt x="23434" y="38643"/>
                    <a:pt x="20112" y="41904"/>
                    <a:pt x="17202" y="45119"/>
                  </a:cubicBezTo>
                  <a:cubicBezTo>
                    <a:pt x="8792" y="54428"/>
                    <a:pt x="3764" y="63432"/>
                    <a:pt x="1844" y="72650"/>
                  </a:cubicBezTo>
                  <a:cubicBezTo>
                    <a:pt x="1" y="81548"/>
                    <a:pt x="1387" y="89318"/>
                    <a:pt x="2804" y="95077"/>
                  </a:cubicBezTo>
                  <a:cubicBezTo>
                    <a:pt x="2865" y="95306"/>
                    <a:pt x="3002" y="95489"/>
                    <a:pt x="3185" y="95610"/>
                  </a:cubicBezTo>
                  <a:cubicBezTo>
                    <a:pt x="3094" y="95808"/>
                    <a:pt x="3063" y="96037"/>
                    <a:pt x="3124" y="96250"/>
                  </a:cubicBezTo>
                  <a:cubicBezTo>
                    <a:pt x="3688" y="98429"/>
                    <a:pt x="4313" y="100547"/>
                    <a:pt x="4907" y="102604"/>
                  </a:cubicBezTo>
                  <a:cubicBezTo>
                    <a:pt x="6278" y="107235"/>
                    <a:pt x="7573" y="111608"/>
                    <a:pt x="7908" y="115737"/>
                  </a:cubicBezTo>
                  <a:cubicBezTo>
                    <a:pt x="8106" y="117931"/>
                    <a:pt x="8030" y="120734"/>
                    <a:pt x="7695" y="124056"/>
                  </a:cubicBezTo>
                  <a:cubicBezTo>
                    <a:pt x="6613" y="135026"/>
                    <a:pt x="3109" y="148601"/>
                    <a:pt x="2058" y="152501"/>
                  </a:cubicBezTo>
                  <a:lnTo>
                    <a:pt x="2012" y="152669"/>
                  </a:lnTo>
                  <a:cubicBezTo>
                    <a:pt x="2012" y="152669"/>
                    <a:pt x="2012" y="152684"/>
                    <a:pt x="2012" y="152699"/>
                  </a:cubicBezTo>
                  <a:cubicBezTo>
                    <a:pt x="1997" y="152730"/>
                    <a:pt x="1997" y="152760"/>
                    <a:pt x="1997" y="152791"/>
                  </a:cubicBezTo>
                  <a:cubicBezTo>
                    <a:pt x="1997" y="152821"/>
                    <a:pt x="1982" y="152852"/>
                    <a:pt x="1982" y="152882"/>
                  </a:cubicBezTo>
                  <a:cubicBezTo>
                    <a:pt x="1982" y="152913"/>
                    <a:pt x="1982" y="152943"/>
                    <a:pt x="1997" y="152974"/>
                  </a:cubicBezTo>
                  <a:cubicBezTo>
                    <a:pt x="1997" y="153004"/>
                    <a:pt x="1997" y="153035"/>
                    <a:pt x="1997" y="153050"/>
                  </a:cubicBezTo>
                  <a:cubicBezTo>
                    <a:pt x="2012" y="153080"/>
                    <a:pt x="2012" y="153111"/>
                    <a:pt x="2027" y="153141"/>
                  </a:cubicBezTo>
                  <a:cubicBezTo>
                    <a:pt x="2027" y="153172"/>
                    <a:pt x="2043" y="153202"/>
                    <a:pt x="2043" y="153233"/>
                  </a:cubicBezTo>
                  <a:cubicBezTo>
                    <a:pt x="2058" y="153263"/>
                    <a:pt x="2073" y="153278"/>
                    <a:pt x="2088" y="153309"/>
                  </a:cubicBezTo>
                  <a:cubicBezTo>
                    <a:pt x="2104" y="153339"/>
                    <a:pt x="2119" y="153370"/>
                    <a:pt x="2134" y="153400"/>
                  </a:cubicBezTo>
                  <a:cubicBezTo>
                    <a:pt x="2134" y="153400"/>
                    <a:pt x="2134" y="153415"/>
                    <a:pt x="2149" y="153431"/>
                  </a:cubicBezTo>
                  <a:cubicBezTo>
                    <a:pt x="2164" y="153446"/>
                    <a:pt x="2180" y="153476"/>
                    <a:pt x="2210" y="153507"/>
                  </a:cubicBezTo>
                  <a:lnTo>
                    <a:pt x="2225" y="153507"/>
                  </a:lnTo>
                  <a:cubicBezTo>
                    <a:pt x="2256" y="153553"/>
                    <a:pt x="2286" y="153583"/>
                    <a:pt x="2332" y="153629"/>
                  </a:cubicBezTo>
                  <a:cubicBezTo>
                    <a:pt x="2347" y="153629"/>
                    <a:pt x="2347" y="153644"/>
                    <a:pt x="2363" y="153644"/>
                  </a:cubicBezTo>
                  <a:cubicBezTo>
                    <a:pt x="2408" y="153674"/>
                    <a:pt x="2454" y="153705"/>
                    <a:pt x="2500" y="153720"/>
                  </a:cubicBezTo>
                  <a:cubicBezTo>
                    <a:pt x="2500" y="153735"/>
                    <a:pt x="2515" y="153735"/>
                    <a:pt x="2515" y="153735"/>
                  </a:cubicBezTo>
                  <a:cubicBezTo>
                    <a:pt x="2561" y="153751"/>
                    <a:pt x="2606" y="153781"/>
                    <a:pt x="2667" y="153796"/>
                  </a:cubicBezTo>
                  <a:lnTo>
                    <a:pt x="2682" y="153796"/>
                  </a:lnTo>
                  <a:cubicBezTo>
                    <a:pt x="2713" y="153796"/>
                    <a:pt x="2743" y="153812"/>
                    <a:pt x="2759" y="153812"/>
                  </a:cubicBezTo>
                  <a:cubicBezTo>
                    <a:pt x="2774" y="153812"/>
                    <a:pt x="2789" y="153812"/>
                    <a:pt x="2804" y="153827"/>
                  </a:cubicBezTo>
                  <a:lnTo>
                    <a:pt x="2926" y="153827"/>
                  </a:lnTo>
                  <a:cubicBezTo>
                    <a:pt x="2972" y="153827"/>
                    <a:pt x="3018" y="153827"/>
                    <a:pt x="3063" y="153812"/>
                  </a:cubicBezTo>
                  <a:cubicBezTo>
                    <a:pt x="3079" y="153812"/>
                    <a:pt x="3094" y="153812"/>
                    <a:pt x="3109" y="153796"/>
                  </a:cubicBezTo>
                  <a:cubicBezTo>
                    <a:pt x="3140" y="153796"/>
                    <a:pt x="3170" y="153796"/>
                    <a:pt x="3200" y="153781"/>
                  </a:cubicBezTo>
                  <a:cubicBezTo>
                    <a:pt x="3216" y="153781"/>
                    <a:pt x="3231" y="153766"/>
                    <a:pt x="3246" y="153766"/>
                  </a:cubicBezTo>
                  <a:cubicBezTo>
                    <a:pt x="3277" y="153751"/>
                    <a:pt x="3307" y="153735"/>
                    <a:pt x="3338" y="153720"/>
                  </a:cubicBezTo>
                  <a:cubicBezTo>
                    <a:pt x="3353" y="153720"/>
                    <a:pt x="3368" y="153705"/>
                    <a:pt x="3399" y="153690"/>
                  </a:cubicBezTo>
                  <a:cubicBezTo>
                    <a:pt x="3414" y="153674"/>
                    <a:pt x="3429" y="153674"/>
                    <a:pt x="3444" y="153659"/>
                  </a:cubicBezTo>
                  <a:cubicBezTo>
                    <a:pt x="9539" y="149454"/>
                    <a:pt x="15344" y="145996"/>
                    <a:pt x="20950" y="142659"/>
                  </a:cubicBezTo>
                  <a:lnTo>
                    <a:pt x="21575" y="142293"/>
                  </a:lnTo>
                  <a:lnTo>
                    <a:pt x="21621" y="142278"/>
                  </a:lnTo>
                  <a:cubicBezTo>
                    <a:pt x="29894" y="137372"/>
                    <a:pt x="37436" y="132786"/>
                    <a:pt x="45739" y="126372"/>
                  </a:cubicBezTo>
                  <a:cubicBezTo>
                    <a:pt x="53860" y="120095"/>
                    <a:pt x="61844" y="112690"/>
                    <a:pt x="70162" y="103701"/>
                  </a:cubicBezTo>
                  <a:cubicBezTo>
                    <a:pt x="73164" y="100455"/>
                    <a:pt x="76165" y="97058"/>
                    <a:pt x="79060" y="93645"/>
                  </a:cubicBezTo>
                  <a:cubicBezTo>
                    <a:pt x="83661" y="88236"/>
                    <a:pt x="87592" y="82370"/>
                    <a:pt x="90792" y="76185"/>
                  </a:cubicBezTo>
                  <a:cubicBezTo>
                    <a:pt x="90822" y="76154"/>
                    <a:pt x="90838" y="76108"/>
                    <a:pt x="90868" y="76078"/>
                  </a:cubicBezTo>
                  <a:cubicBezTo>
                    <a:pt x="96612" y="64925"/>
                    <a:pt x="100101" y="52569"/>
                    <a:pt x="101229" y="39329"/>
                  </a:cubicBezTo>
                  <a:cubicBezTo>
                    <a:pt x="101884" y="31802"/>
                    <a:pt x="101762" y="24078"/>
                    <a:pt x="100863" y="16368"/>
                  </a:cubicBezTo>
                  <a:cubicBezTo>
                    <a:pt x="99766" y="6846"/>
                    <a:pt x="97907" y="904"/>
                    <a:pt x="97831" y="645"/>
                  </a:cubicBezTo>
                  <a:cubicBezTo>
                    <a:pt x="97739" y="371"/>
                    <a:pt x="97526" y="157"/>
                    <a:pt x="97252" y="51"/>
                  </a:cubicBezTo>
                  <a:cubicBezTo>
                    <a:pt x="97151" y="17"/>
                    <a:pt x="97049" y="0"/>
                    <a:pt x="9694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15" name="Google Shape;9015;p56"/>
          <p:cNvGrpSpPr/>
          <p:nvPr/>
        </p:nvGrpSpPr>
        <p:grpSpPr>
          <a:xfrm rot="9761687" flipH="1">
            <a:off x="522309" y="3417396"/>
            <a:ext cx="1526343" cy="1408545"/>
            <a:chOff x="3063505" y="2044007"/>
            <a:chExt cx="548494" cy="506163"/>
          </a:xfrm>
        </p:grpSpPr>
        <p:grpSp>
          <p:nvGrpSpPr>
            <p:cNvPr id="9016" name="Google Shape;9016;p56"/>
            <p:cNvGrpSpPr/>
            <p:nvPr/>
          </p:nvGrpSpPr>
          <p:grpSpPr>
            <a:xfrm>
              <a:off x="3063505" y="2044007"/>
              <a:ext cx="364381" cy="506163"/>
              <a:chOff x="3063505" y="2044007"/>
              <a:chExt cx="364381" cy="506163"/>
            </a:xfrm>
          </p:grpSpPr>
          <p:sp>
            <p:nvSpPr>
              <p:cNvPr id="9017" name="Google Shape;9017;p56"/>
              <p:cNvSpPr/>
              <p:nvPr/>
            </p:nvSpPr>
            <p:spPr>
              <a:xfrm>
                <a:off x="3316195" y="2046871"/>
                <a:ext cx="31663" cy="18489"/>
              </a:xfrm>
              <a:custGeom>
                <a:avLst/>
                <a:gdLst/>
                <a:ahLst/>
                <a:cxnLst/>
                <a:rect l="l" t="t" r="r" b="b"/>
                <a:pathLst>
                  <a:path w="9265" h="5410" extrusionOk="0">
                    <a:moveTo>
                      <a:pt x="1" y="2331"/>
                    </a:moveTo>
                    <a:cubicBezTo>
                      <a:pt x="1783" y="3977"/>
                      <a:pt x="7878" y="5409"/>
                      <a:pt x="9264" y="3291"/>
                    </a:cubicBezTo>
                    <a:cubicBezTo>
                      <a:pt x="6567" y="2529"/>
                      <a:pt x="1479" y="0"/>
                      <a:pt x="1" y="23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8" name="Google Shape;9018;p56"/>
              <p:cNvSpPr/>
              <p:nvPr/>
            </p:nvSpPr>
            <p:spPr>
              <a:xfrm>
                <a:off x="3356029" y="2059837"/>
                <a:ext cx="28379" cy="19268"/>
              </a:xfrm>
              <a:custGeom>
                <a:avLst/>
                <a:gdLst/>
                <a:ahLst/>
                <a:cxnLst/>
                <a:rect l="l" t="t" r="r" b="b"/>
                <a:pathLst>
                  <a:path w="8304" h="5638" extrusionOk="0">
                    <a:moveTo>
                      <a:pt x="0" y="1295"/>
                    </a:moveTo>
                    <a:cubicBezTo>
                      <a:pt x="457" y="3382"/>
                      <a:pt x="6826" y="5637"/>
                      <a:pt x="8304" y="4144"/>
                    </a:cubicBezTo>
                    <a:cubicBezTo>
                      <a:pt x="6582" y="2575"/>
                      <a:pt x="2697" y="0"/>
                      <a:pt x="0" y="129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9" name="Google Shape;9019;p56"/>
              <p:cNvSpPr/>
              <p:nvPr/>
            </p:nvSpPr>
            <p:spPr>
              <a:xfrm>
                <a:off x="3276155" y="2044007"/>
                <a:ext cx="29162" cy="13697"/>
              </a:xfrm>
              <a:custGeom>
                <a:avLst/>
                <a:gdLst/>
                <a:ahLst/>
                <a:cxnLst/>
                <a:rect l="l" t="t" r="r" b="b"/>
                <a:pathLst>
                  <a:path w="8533" h="4008" extrusionOk="0">
                    <a:moveTo>
                      <a:pt x="0" y="2529"/>
                    </a:moveTo>
                    <a:cubicBezTo>
                      <a:pt x="2270" y="4007"/>
                      <a:pt x="6445" y="3505"/>
                      <a:pt x="8532" y="2590"/>
                    </a:cubicBezTo>
                    <a:cubicBezTo>
                      <a:pt x="6704" y="0"/>
                      <a:pt x="1524" y="579"/>
                      <a:pt x="0" y="252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0" name="Google Shape;9020;p56"/>
              <p:cNvSpPr/>
              <p:nvPr/>
            </p:nvSpPr>
            <p:spPr>
              <a:xfrm>
                <a:off x="3388936" y="2075612"/>
                <a:ext cx="2322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6796" h="6796" extrusionOk="0">
                    <a:moveTo>
                      <a:pt x="0" y="1768"/>
                    </a:moveTo>
                    <a:cubicBezTo>
                      <a:pt x="2560" y="2773"/>
                      <a:pt x="3078" y="6796"/>
                      <a:pt x="6217" y="6232"/>
                    </a:cubicBezTo>
                    <a:cubicBezTo>
                      <a:pt x="6796" y="3261"/>
                      <a:pt x="2529" y="1"/>
                      <a:pt x="0" y="17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1" name="Google Shape;9021;p56"/>
              <p:cNvSpPr/>
              <p:nvPr/>
            </p:nvSpPr>
            <p:spPr>
              <a:xfrm>
                <a:off x="3241529" y="2047650"/>
                <a:ext cx="25413" cy="16616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4862" extrusionOk="0">
                    <a:moveTo>
                      <a:pt x="214" y="4861"/>
                    </a:moveTo>
                    <a:cubicBezTo>
                      <a:pt x="3032" y="4511"/>
                      <a:pt x="5363" y="3337"/>
                      <a:pt x="7435" y="1738"/>
                    </a:cubicBezTo>
                    <a:cubicBezTo>
                      <a:pt x="4343" y="1"/>
                      <a:pt x="0" y="2027"/>
                      <a:pt x="214" y="48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2" name="Google Shape;9022;p56"/>
              <p:cNvSpPr/>
              <p:nvPr/>
            </p:nvSpPr>
            <p:spPr>
              <a:xfrm>
                <a:off x="3412107" y="2097587"/>
                <a:ext cx="15779" cy="23068"/>
              </a:xfrm>
              <a:custGeom>
                <a:avLst/>
                <a:gdLst/>
                <a:ahLst/>
                <a:cxnLst/>
                <a:rect l="l" t="t" r="r" b="b"/>
                <a:pathLst>
                  <a:path w="4617" h="6750" extrusionOk="0">
                    <a:moveTo>
                      <a:pt x="153" y="1646"/>
                    </a:moveTo>
                    <a:cubicBezTo>
                      <a:pt x="0" y="3992"/>
                      <a:pt x="1006" y="6521"/>
                      <a:pt x="3367" y="6750"/>
                    </a:cubicBezTo>
                    <a:cubicBezTo>
                      <a:pt x="4617" y="4571"/>
                      <a:pt x="2438" y="0"/>
                      <a:pt x="153" y="16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3" name="Google Shape;9023;p56"/>
              <p:cNvSpPr/>
              <p:nvPr/>
            </p:nvSpPr>
            <p:spPr>
              <a:xfrm>
                <a:off x="3211486" y="2062438"/>
                <a:ext cx="23328" cy="22080"/>
              </a:xfrm>
              <a:custGeom>
                <a:avLst/>
                <a:gdLst/>
                <a:ahLst/>
                <a:cxnLst/>
                <a:rect l="l" t="t" r="r" b="b"/>
                <a:pathLst>
                  <a:path w="6826" h="6461" extrusionOk="0">
                    <a:moveTo>
                      <a:pt x="1539" y="6461"/>
                    </a:moveTo>
                    <a:cubicBezTo>
                      <a:pt x="3824" y="5425"/>
                      <a:pt x="4982" y="2469"/>
                      <a:pt x="6826" y="686"/>
                    </a:cubicBezTo>
                    <a:cubicBezTo>
                      <a:pt x="3855" y="1"/>
                      <a:pt x="0" y="3673"/>
                      <a:pt x="1539" y="64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4" name="Google Shape;9024;p56"/>
              <p:cNvSpPr/>
              <p:nvPr/>
            </p:nvSpPr>
            <p:spPr>
              <a:xfrm>
                <a:off x="3229657" y="2088421"/>
                <a:ext cx="19476" cy="14897"/>
              </a:xfrm>
              <a:custGeom>
                <a:avLst/>
                <a:gdLst/>
                <a:ahLst/>
                <a:cxnLst/>
                <a:rect l="l" t="t" r="r" b="b"/>
                <a:pathLst>
                  <a:path w="5699" h="4359" extrusionOk="0">
                    <a:moveTo>
                      <a:pt x="1" y="2682"/>
                    </a:moveTo>
                    <a:cubicBezTo>
                      <a:pt x="1189" y="3672"/>
                      <a:pt x="4861" y="4358"/>
                      <a:pt x="5699" y="2713"/>
                    </a:cubicBezTo>
                    <a:cubicBezTo>
                      <a:pt x="4907" y="1311"/>
                      <a:pt x="153" y="1"/>
                      <a:pt x="1" y="26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5" name="Google Shape;9025;p56"/>
              <p:cNvSpPr/>
              <p:nvPr/>
            </p:nvSpPr>
            <p:spPr>
              <a:xfrm>
                <a:off x="3254232" y="2094931"/>
                <a:ext cx="28225" cy="17915"/>
              </a:xfrm>
              <a:custGeom>
                <a:avLst/>
                <a:gdLst/>
                <a:ahLst/>
                <a:cxnLst/>
                <a:rect l="l" t="t" r="r" b="b"/>
                <a:pathLst>
                  <a:path w="8259" h="5242" extrusionOk="0">
                    <a:moveTo>
                      <a:pt x="1" y="2392"/>
                    </a:moveTo>
                    <a:cubicBezTo>
                      <a:pt x="1479" y="4099"/>
                      <a:pt x="6948" y="5241"/>
                      <a:pt x="8259" y="3565"/>
                    </a:cubicBezTo>
                    <a:cubicBezTo>
                      <a:pt x="6568" y="2057"/>
                      <a:pt x="1387" y="0"/>
                      <a:pt x="1" y="239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6" name="Google Shape;9026;p56"/>
              <p:cNvSpPr/>
              <p:nvPr/>
            </p:nvSpPr>
            <p:spPr>
              <a:xfrm>
                <a:off x="3288339" y="2104199"/>
                <a:ext cx="26298" cy="20256"/>
              </a:xfrm>
              <a:custGeom>
                <a:avLst/>
                <a:gdLst/>
                <a:ahLst/>
                <a:cxnLst/>
                <a:rect l="l" t="t" r="r" b="b"/>
                <a:pathLst>
                  <a:path w="7695" h="5927" extrusionOk="0">
                    <a:moveTo>
                      <a:pt x="0" y="2483"/>
                    </a:moveTo>
                    <a:cubicBezTo>
                      <a:pt x="884" y="4205"/>
                      <a:pt x="4465" y="5211"/>
                      <a:pt x="6003" y="5927"/>
                    </a:cubicBezTo>
                    <a:cubicBezTo>
                      <a:pt x="7695" y="3474"/>
                      <a:pt x="1798" y="0"/>
                      <a:pt x="0" y="248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7" name="Google Shape;9027;p56"/>
              <p:cNvSpPr/>
              <p:nvPr/>
            </p:nvSpPr>
            <p:spPr>
              <a:xfrm>
                <a:off x="3196230" y="2088578"/>
                <a:ext cx="23485" cy="32753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9584" extrusionOk="0">
                    <a:moveTo>
                      <a:pt x="61" y="3459"/>
                    </a:moveTo>
                    <a:cubicBezTo>
                      <a:pt x="1600" y="4068"/>
                      <a:pt x="2407" y="3398"/>
                      <a:pt x="3626" y="3428"/>
                    </a:cubicBezTo>
                    <a:cubicBezTo>
                      <a:pt x="2956" y="6217"/>
                      <a:pt x="2880" y="8654"/>
                      <a:pt x="5378" y="9584"/>
                    </a:cubicBezTo>
                    <a:cubicBezTo>
                      <a:pt x="6536" y="7329"/>
                      <a:pt x="4144" y="3428"/>
                      <a:pt x="6871" y="1890"/>
                    </a:cubicBezTo>
                    <a:cubicBezTo>
                      <a:pt x="5211" y="0"/>
                      <a:pt x="0" y="457"/>
                      <a:pt x="61" y="34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8" name="Google Shape;9028;p56"/>
              <p:cNvSpPr/>
              <p:nvPr/>
            </p:nvSpPr>
            <p:spPr>
              <a:xfrm>
                <a:off x="3309322" y="2127575"/>
                <a:ext cx="15468" cy="25153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7360" extrusionOk="0">
                    <a:moveTo>
                      <a:pt x="1539" y="1"/>
                    </a:moveTo>
                    <a:cubicBezTo>
                      <a:pt x="945" y="1433"/>
                      <a:pt x="1" y="5958"/>
                      <a:pt x="1539" y="7360"/>
                    </a:cubicBezTo>
                    <a:cubicBezTo>
                      <a:pt x="3703" y="6217"/>
                      <a:pt x="4526" y="489"/>
                      <a:pt x="15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9" name="Google Shape;9029;p56"/>
              <p:cNvSpPr/>
              <p:nvPr/>
            </p:nvSpPr>
            <p:spPr>
              <a:xfrm>
                <a:off x="3159520" y="2095762"/>
                <a:ext cx="24842" cy="14846"/>
              </a:xfrm>
              <a:custGeom>
                <a:avLst/>
                <a:gdLst/>
                <a:ahLst/>
                <a:cxnLst/>
                <a:rect l="l" t="t" r="r" b="b"/>
                <a:pathLst>
                  <a:path w="7269" h="4344" extrusionOk="0">
                    <a:moveTo>
                      <a:pt x="1" y="3581"/>
                    </a:moveTo>
                    <a:cubicBezTo>
                      <a:pt x="2606" y="4343"/>
                      <a:pt x="5531" y="2941"/>
                      <a:pt x="7268" y="1174"/>
                    </a:cubicBezTo>
                    <a:cubicBezTo>
                      <a:pt x="4373" y="1"/>
                      <a:pt x="1326" y="1037"/>
                      <a:pt x="1" y="358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0" name="Google Shape;9030;p56"/>
              <p:cNvSpPr/>
              <p:nvPr/>
            </p:nvSpPr>
            <p:spPr>
              <a:xfrm>
                <a:off x="3125259" y="2105864"/>
                <a:ext cx="23957" cy="15676"/>
              </a:xfrm>
              <a:custGeom>
                <a:avLst/>
                <a:gdLst/>
                <a:ahLst/>
                <a:cxnLst/>
                <a:rect l="l" t="t" r="r" b="b"/>
                <a:pathLst>
                  <a:path w="7010" h="4587" extrusionOk="0">
                    <a:moveTo>
                      <a:pt x="0" y="3520"/>
                    </a:moveTo>
                    <a:cubicBezTo>
                      <a:pt x="260" y="3810"/>
                      <a:pt x="305" y="4221"/>
                      <a:pt x="442" y="4587"/>
                    </a:cubicBezTo>
                    <a:cubicBezTo>
                      <a:pt x="3154" y="4358"/>
                      <a:pt x="5242" y="3093"/>
                      <a:pt x="7009" y="1280"/>
                    </a:cubicBezTo>
                    <a:cubicBezTo>
                      <a:pt x="4221" y="1"/>
                      <a:pt x="1707" y="1890"/>
                      <a:pt x="0" y="35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1" name="Google Shape;9031;p56"/>
              <p:cNvSpPr/>
              <p:nvPr/>
            </p:nvSpPr>
            <p:spPr>
              <a:xfrm>
                <a:off x="3215180" y="2128047"/>
                <a:ext cx="14897" cy="21664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6339" extrusionOk="0">
                    <a:moveTo>
                      <a:pt x="31" y="0"/>
                    </a:moveTo>
                    <a:cubicBezTo>
                      <a:pt x="1" y="2864"/>
                      <a:pt x="1007" y="6094"/>
                      <a:pt x="4358" y="6338"/>
                    </a:cubicBezTo>
                    <a:cubicBezTo>
                      <a:pt x="4054" y="3672"/>
                      <a:pt x="3399" y="229"/>
                      <a:pt x="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2" name="Google Shape;9032;p56"/>
              <p:cNvSpPr/>
              <p:nvPr/>
            </p:nvSpPr>
            <p:spPr>
              <a:xfrm>
                <a:off x="3278079" y="2154132"/>
                <a:ext cx="27914" cy="15310"/>
              </a:xfrm>
              <a:custGeom>
                <a:avLst/>
                <a:gdLst/>
                <a:ahLst/>
                <a:cxnLst/>
                <a:rect l="l" t="t" r="r" b="b"/>
                <a:pathLst>
                  <a:path w="8168" h="4480" extrusionOk="0">
                    <a:moveTo>
                      <a:pt x="2850" y="1387"/>
                    </a:moveTo>
                    <a:cubicBezTo>
                      <a:pt x="1890" y="1524"/>
                      <a:pt x="306" y="930"/>
                      <a:pt x="1" y="2316"/>
                    </a:cubicBezTo>
                    <a:cubicBezTo>
                      <a:pt x="2363" y="4480"/>
                      <a:pt x="7116" y="4160"/>
                      <a:pt x="8167" y="1082"/>
                    </a:cubicBezTo>
                    <a:cubicBezTo>
                      <a:pt x="6568" y="0"/>
                      <a:pt x="4541" y="1143"/>
                      <a:pt x="2850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3" name="Google Shape;9033;p56"/>
              <p:cNvSpPr/>
              <p:nvPr/>
            </p:nvSpPr>
            <p:spPr>
              <a:xfrm>
                <a:off x="3240121" y="2151894"/>
                <a:ext cx="30518" cy="20570"/>
              </a:xfrm>
              <a:custGeom>
                <a:avLst/>
                <a:gdLst/>
                <a:ahLst/>
                <a:cxnLst/>
                <a:rect l="l" t="t" r="r" b="b"/>
                <a:pathLst>
                  <a:path w="8930" h="6019" extrusionOk="0">
                    <a:moveTo>
                      <a:pt x="458" y="0"/>
                    </a:moveTo>
                    <a:cubicBezTo>
                      <a:pt x="397" y="427"/>
                      <a:pt x="77" y="427"/>
                      <a:pt x="1" y="823"/>
                    </a:cubicBezTo>
                    <a:cubicBezTo>
                      <a:pt x="489" y="3078"/>
                      <a:pt x="7467" y="6018"/>
                      <a:pt x="8929" y="3123"/>
                    </a:cubicBezTo>
                    <a:cubicBezTo>
                      <a:pt x="7863" y="1036"/>
                      <a:pt x="3246" y="1067"/>
                      <a:pt x="4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4" name="Google Shape;9034;p56"/>
              <p:cNvSpPr/>
              <p:nvPr/>
            </p:nvSpPr>
            <p:spPr>
              <a:xfrm>
                <a:off x="3096672" y="2123724"/>
                <a:ext cx="20573" cy="16872"/>
              </a:xfrm>
              <a:custGeom>
                <a:avLst/>
                <a:gdLst/>
                <a:ahLst/>
                <a:cxnLst/>
                <a:rect l="l" t="t" r="r" b="b"/>
                <a:pathLst>
                  <a:path w="6020" h="4937" extrusionOk="0">
                    <a:moveTo>
                      <a:pt x="1" y="4937"/>
                    </a:moveTo>
                    <a:cubicBezTo>
                      <a:pt x="2667" y="4602"/>
                      <a:pt x="5379" y="2728"/>
                      <a:pt x="6019" y="61"/>
                    </a:cubicBezTo>
                    <a:cubicBezTo>
                      <a:pt x="3185" y="0"/>
                      <a:pt x="1" y="2301"/>
                      <a:pt x="1" y="49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5" name="Google Shape;9035;p56"/>
              <p:cNvSpPr/>
              <p:nvPr/>
            </p:nvSpPr>
            <p:spPr>
              <a:xfrm>
                <a:off x="3072616" y="2143665"/>
                <a:ext cx="18126" cy="22966"/>
              </a:xfrm>
              <a:custGeom>
                <a:avLst/>
                <a:gdLst/>
                <a:ahLst/>
                <a:cxnLst/>
                <a:rect l="l" t="t" r="r" b="b"/>
                <a:pathLst>
                  <a:path w="5304" h="6720" extrusionOk="0">
                    <a:moveTo>
                      <a:pt x="1525" y="6720"/>
                    </a:moveTo>
                    <a:cubicBezTo>
                      <a:pt x="3383" y="5791"/>
                      <a:pt x="4953" y="2743"/>
                      <a:pt x="5303" y="321"/>
                    </a:cubicBezTo>
                    <a:cubicBezTo>
                      <a:pt x="2850" y="1"/>
                      <a:pt x="1" y="4404"/>
                      <a:pt x="1525" y="67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6" name="Google Shape;9036;p56"/>
              <p:cNvSpPr/>
              <p:nvPr/>
            </p:nvSpPr>
            <p:spPr>
              <a:xfrm>
                <a:off x="3320935" y="2228798"/>
                <a:ext cx="23068" cy="12710"/>
              </a:xfrm>
              <a:custGeom>
                <a:avLst/>
                <a:gdLst/>
                <a:ahLst/>
                <a:cxnLst/>
                <a:rect l="l" t="t" r="r" b="b"/>
                <a:pathLst>
                  <a:path w="6750" h="3719" extrusionOk="0">
                    <a:moveTo>
                      <a:pt x="107" y="1555"/>
                    </a:moveTo>
                    <a:cubicBezTo>
                      <a:pt x="594" y="1631"/>
                      <a:pt x="0" y="2362"/>
                      <a:pt x="46" y="2728"/>
                    </a:cubicBezTo>
                    <a:cubicBezTo>
                      <a:pt x="2758" y="3459"/>
                      <a:pt x="5165" y="3718"/>
                      <a:pt x="6750" y="2545"/>
                    </a:cubicBezTo>
                    <a:cubicBezTo>
                      <a:pt x="5729" y="1037"/>
                      <a:pt x="1082" y="1"/>
                      <a:pt x="107" y="15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7" name="Google Shape;9037;p56"/>
              <p:cNvSpPr/>
              <p:nvPr/>
            </p:nvSpPr>
            <p:spPr>
              <a:xfrm>
                <a:off x="3350042" y="2234785"/>
                <a:ext cx="23642" cy="20987"/>
              </a:xfrm>
              <a:custGeom>
                <a:avLst/>
                <a:gdLst/>
                <a:ahLst/>
                <a:cxnLst/>
                <a:rect l="l" t="t" r="r" b="b"/>
                <a:pathLst>
                  <a:path w="6918" h="6141" extrusionOk="0">
                    <a:moveTo>
                      <a:pt x="0" y="2195"/>
                    </a:moveTo>
                    <a:cubicBezTo>
                      <a:pt x="1326" y="3855"/>
                      <a:pt x="4418" y="6141"/>
                      <a:pt x="6628" y="6049"/>
                    </a:cubicBezTo>
                    <a:cubicBezTo>
                      <a:pt x="6917" y="3292"/>
                      <a:pt x="2316" y="1"/>
                      <a:pt x="0" y="219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8" name="Google Shape;9038;p56"/>
              <p:cNvSpPr/>
              <p:nvPr/>
            </p:nvSpPr>
            <p:spPr>
              <a:xfrm>
                <a:off x="3289224" y="2227185"/>
                <a:ext cx="23485" cy="13851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4053" extrusionOk="0">
                    <a:moveTo>
                      <a:pt x="0" y="2468"/>
                    </a:moveTo>
                    <a:cubicBezTo>
                      <a:pt x="2042" y="4053"/>
                      <a:pt x="5287" y="2834"/>
                      <a:pt x="6872" y="1615"/>
                    </a:cubicBezTo>
                    <a:cubicBezTo>
                      <a:pt x="4815" y="0"/>
                      <a:pt x="854" y="0"/>
                      <a:pt x="0" y="24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9" name="Google Shape;9039;p56"/>
              <p:cNvSpPr/>
              <p:nvPr/>
            </p:nvSpPr>
            <p:spPr>
              <a:xfrm>
                <a:off x="3063505" y="2172044"/>
                <a:ext cx="13489" cy="26766"/>
              </a:xfrm>
              <a:custGeom>
                <a:avLst/>
                <a:gdLst/>
                <a:ahLst/>
                <a:cxnLst/>
                <a:rect l="l" t="t" r="r" b="b"/>
                <a:pathLst>
                  <a:path w="3947" h="7832" extrusionOk="0">
                    <a:moveTo>
                      <a:pt x="1997" y="7832"/>
                    </a:moveTo>
                    <a:cubicBezTo>
                      <a:pt x="3429" y="6506"/>
                      <a:pt x="2926" y="3505"/>
                      <a:pt x="3947" y="1204"/>
                    </a:cubicBezTo>
                    <a:cubicBezTo>
                      <a:pt x="1631" y="0"/>
                      <a:pt x="1" y="6750"/>
                      <a:pt x="1997" y="78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0" name="Google Shape;9040;p56"/>
              <p:cNvSpPr/>
              <p:nvPr/>
            </p:nvSpPr>
            <p:spPr>
              <a:xfrm>
                <a:off x="3259023" y="2230151"/>
                <a:ext cx="23902" cy="18123"/>
              </a:xfrm>
              <a:custGeom>
                <a:avLst/>
                <a:gdLst/>
                <a:ahLst/>
                <a:cxnLst/>
                <a:rect l="l" t="t" r="r" b="b"/>
                <a:pathLst>
                  <a:path w="6994" h="5303" extrusionOk="0">
                    <a:moveTo>
                      <a:pt x="1" y="3596"/>
                    </a:moveTo>
                    <a:cubicBezTo>
                      <a:pt x="2347" y="5303"/>
                      <a:pt x="5425" y="3063"/>
                      <a:pt x="6994" y="1357"/>
                    </a:cubicBezTo>
                    <a:cubicBezTo>
                      <a:pt x="4160" y="1"/>
                      <a:pt x="1387" y="1448"/>
                      <a:pt x="1" y="35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1" name="Google Shape;9041;p56"/>
              <p:cNvSpPr/>
              <p:nvPr/>
            </p:nvSpPr>
            <p:spPr>
              <a:xfrm>
                <a:off x="3370400" y="2260926"/>
                <a:ext cx="11250" cy="23174"/>
              </a:xfrm>
              <a:custGeom>
                <a:avLst/>
                <a:gdLst/>
                <a:ahLst/>
                <a:cxnLst/>
                <a:rect l="l" t="t" r="r" b="b"/>
                <a:pathLst>
                  <a:path w="3292" h="6781" extrusionOk="0">
                    <a:moveTo>
                      <a:pt x="899" y="6780"/>
                    </a:moveTo>
                    <a:cubicBezTo>
                      <a:pt x="2956" y="6597"/>
                      <a:pt x="3291" y="2164"/>
                      <a:pt x="2667" y="808"/>
                    </a:cubicBezTo>
                    <a:cubicBezTo>
                      <a:pt x="275" y="0"/>
                      <a:pt x="0" y="5942"/>
                      <a:pt x="899" y="678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2" name="Google Shape;9042;p56"/>
              <p:cNvSpPr/>
              <p:nvPr/>
            </p:nvSpPr>
            <p:spPr>
              <a:xfrm>
                <a:off x="3234083" y="2243275"/>
                <a:ext cx="18800" cy="14999"/>
              </a:xfrm>
              <a:custGeom>
                <a:avLst/>
                <a:gdLst/>
                <a:ahLst/>
                <a:cxnLst/>
                <a:rect l="l" t="t" r="r" b="b"/>
                <a:pathLst>
                  <a:path w="5501" h="4389" extrusionOk="0">
                    <a:moveTo>
                      <a:pt x="1" y="4068"/>
                    </a:moveTo>
                    <a:cubicBezTo>
                      <a:pt x="2591" y="4388"/>
                      <a:pt x="4084" y="2865"/>
                      <a:pt x="5501" y="1204"/>
                    </a:cubicBezTo>
                    <a:cubicBezTo>
                      <a:pt x="3200" y="0"/>
                      <a:pt x="229" y="1707"/>
                      <a:pt x="1" y="40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3" name="Google Shape;9043;p56"/>
              <p:cNvSpPr/>
              <p:nvPr/>
            </p:nvSpPr>
            <p:spPr>
              <a:xfrm>
                <a:off x="3064704" y="2209117"/>
                <a:ext cx="13434" cy="28485"/>
              </a:xfrm>
              <a:custGeom>
                <a:avLst/>
                <a:gdLst/>
                <a:ahLst/>
                <a:cxnLst/>
                <a:rect l="l" t="t" r="r" b="b"/>
                <a:pathLst>
                  <a:path w="3931" h="8335" extrusionOk="0">
                    <a:moveTo>
                      <a:pt x="1356" y="0"/>
                    </a:moveTo>
                    <a:cubicBezTo>
                      <a:pt x="0" y="3230"/>
                      <a:pt x="107" y="7146"/>
                      <a:pt x="3245" y="8334"/>
                    </a:cubicBezTo>
                    <a:cubicBezTo>
                      <a:pt x="3931" y="5714"/>
                      <a:pt x="2225" y="2895"/>
                      <a:pt x="2026" y="168"/>
                    </a:cubicBezTo>
                    <a:cubicBezTo>
                      <a:pt x="1798" y="122"/>
                      <a:pt x="1569" y="61"/>
                      <a:pt x="13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4" name="Google Shape;9044;p56"/>
              <p:cNvSpPr/>
              <p:nvPr/>
            </p:nvSpPr>
            <p:spPr>
              <a:xfrm>
                <a:off x="3356080" y="2288574"/>
                <a:ext cx="15625" cy="21089"/>
              </a:xfrm>
              <a:custGeom>
                <a:avLst/>
                <a:gdLst/>
                <a:ahLst/>
                <a:cxnLst/>
                <a:rect l="l" t="t" r="r" b="b"/>
                <a:pathLst>
                  <a:path w="4572" h="6171" extrusionOk="0">
                    <a:moveTo>
                      <a:pt x="397" y="5805"/>
                    </a:moveTo>
                    <a:cubicBezTo>
                      <a:pt x="2926" y="6171"/>
                      <a:pt x="4327" y="3139"/>
                      <a:pt x="4571" y="686"/>
                    </a:cubicBezTo>
                    <a:cubicBezTo>
                      <a:pt x="2621" y="0"/>
                      <a:pt x="0" y="3550"/>
                      <a:pt x="397" y="58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5" name="Google Shape;9045;p56"/>
              <p:cNvSpPr/>
              <p:nvPr/>
            </p:nvSpPr>
            <p:spPr>
              <a:xfrm>
                <a:off x="3211172" y="2256968"/>
                <a:ext cx="18123" cy="16715"/>
              </a:xfrm>
              <a:custGeom>
                <a:avLst/>
                <a:gdLst/>
                <a:ahLst/>
                <a:cxnLst/>
                <a:rect l="l" t="t" r="r" b="b"/>
                <a:pathLst>
                  <a:path w="5303" h="4891" extrusionOk="0">
                    <a:moveTo>
                      <a:pt x="306" y="4601"/>
                    </a:moveTo>
                    <a:cubicBezTo>
                      <a:pt x="2880" y="4891"/>
                      <a:pt x="4130" y="2941"/>
                      <a:pt x="5303" y="884"/>
                    </a:cubicBezTo>
                    <a:cubicBezTo>
                      <a:pt x="3200" y="0"/>
                      <a:pt x="1" y="2407"/>
                      <a:pt x="306" y="46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6" name="Google Shape;9046;p56"/>
              <p:cNvSpPr/>
              <p:nvPr/>
            </p:nvSpPr>
            <p:spPr>
              <a:xfrm>
                <a:off x="3191282" y="2273578"/>
                <a:ext cx="16718" cy="18697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5471" extrusionOk="0">
                    <a:moveTo>
                      <a:pt x="1" y="5059"/>
                    </a:moveTo>
                    <a:cubicBezTo>
                      <a:pt x="168" y="5150"/>
                      <a:pt x="443" y="5181"/>
                      <a:pt x="397" y="5394"/>
                    </a:cubicBezTo>
                    <a:cubicBezTo>
                      <a:pt x="2835" y="5470"/>
                      <a:pt x="3612" y="2743"/>
                      <a:pt x="4891" y="854"/>
                    </a:cubicBezTo>
                    <a:cubicBezTo>
                      <a:pt x="2774" y="0"/>
                      <a:pt x="123" y="2484"/>
                      <a:pt x="1" y="50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7" name="Google Shape;9047;p56"/>
              <p:cNvSpPr/>
              <p:nvPr/>
            </p:nvSpPr>
            <p:spPr>
              <a:xfrm>
                <a:off x="3327548" y="2310391"/>
                <a:ext cx="22391" cy="17757"/>
              </a:xfrm>
              <a:custGeom>
                <a:avLst/>
                <a:gdLst/>
                <a:ahLst/>
                <a:cxnLst/>
                <a:rect l="l" t="t" r="r" b="b"/>
                <a:pathLst>
                  <a:path w="6552" h="5196" extrusionOk="0">
                    <a:moveTo>
                      <a:pt x="0" y="4784"/>
                    </a:moveTo>
                    <a:cubicBezTo>
                      <a:pt x="2346" y="5196"/>
                      <a:pt x="5211" y="3779"/>
                      <a:pt x="6552" y="1478"/>
                    </a:cubicBezTo>
                    <a:cubicBezTo>
                      <a:pt x="3718" y="0"/>
                      <a:pt x="640" y="2529"/>
                      <a:pt x="0" y="47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8" name="Google Shape;9048;p56"/>
              <p:cNvSpPr/>
              <p:nvPr/>
            </p:nvSpPr>
            <p:spPr>
              <a:xfrm>
                <a:off x="3072305" y="2245462"/>
                <a:ext cx="19114" cy="26243"/>
              </a:xfrm>
              <a:custGeom>
                <a:avLst/>
                <a:gdLst/>
                <a:ahLst/>
                <a:cxnLst/>
                <a:rect l="l" t="t" r="r" b="b"/>
                <a:pathLst>
                  <a:path w="5593" h="7679" extrusionOk="0">
                    <a:moveTo>
                      <a:pt x="5592" y="7679"/>
                    </a:moveTo>
                    <a:cubicBezTo>
                      <a:pt x="5150" y="4586"/>
                      <a:pt x="3551" y="2194"/>
                      <a:pt x="1631" y="0"/>
                    </a:cubicBezTo>
                    <a:cubicBezTo>
                      <a:pt x="1" y="2727"/>
                      <a:pt x="2606" y="7054"/>
                      <a:pt x="5592" y="76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9" name="Google Shape;9049;p56"/>
              <p:cNvSpPr/>
              <p:nvPr/>
            </p:nvSpPr>
            <p:spPr>
              <a:xfrm>
                <a:off x="3289849" y="2326426"/>
                <a:ext cx="27962" cy="15416"/>
              </a:xfrm>
              <a:custGeom>
                <a:avLst/>
                <a:gdLst/>
                <a:ahLst/>
                <a:cxnLst/>
                <a:rect l="l" t="t" r="r" b="b"/>
                <a:pathLst>
                  <a:path w="8182" h="4511" extrusionOk="0">
                    <a:moveTo>
                      <a:pt x="0" y="3200"/>
                    </a:moveTo>
                    <a:cubicBezTo>
                      <a:pt x="3200" y="4511"/>
                      <a:pt x="6719" y="3688"/>
                      <a:pt x="8182" y="1022"/>
                    </a:cubicBezTo>
                    <a:cubicBezTo>
                      <a:pt x="5165" y="1"/>
                      <a:pt x="1829" y="1144"/>
                      <a:pt x="0" y="32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0" name="Google Shape;9050;p56"/>
              <p:cNvSpPr/>
              <p:nvPr/>
            </p:nvSpPr>
            <p:spPr>
              <a:xfrm>
                <a:off x="3095995" y="2274982"/>
                <a:ext cx="18178" cy="19165"/>
              </a:xfrm>
              <a:custGeom>
                <a:avLst/>
                <a:gdLst/>
                <a:ahLst/>
                <a:cxnLst/>
                <a:rect l="l" t="t" r="r" b="b"/>
                <a:pathLst>
                  <a:path w="5319" h="5608" extrusionOk="0">
                    <a:moveTo>
                      <a:pt x="549" y="1"/>
                    </a:moveTo>
                    <a:cubicBezTo>
                      <a:pt x="367" y="1"/>
                      <a:pt x="245" y="123"/>
                      <a:pt x="214" y="382"/>
                    </a:cubicBezTo>
                    <a:cubicBezTo>
                      <a:pt x="1" y="2286"/>
                      <a:pt x="1814" y="5608"/>
                      <a:pt x="4815" y="5608"/>
                    </a:cubicBezTo>
                    <a:cubicBezTo>
                      <a:pt x="5318" y="2713"/>
                      <a:pt x="2576" y="778"/>
                      <a:pt x="5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1" name="Google Shape;9051;p56"/>
              <p:cNvSpPr/>
              <p:nvPr/>
            </p:nvSpPr>
            <p:spPr>
              <a:xfrm>
                <a:off x="3174724" y="2292893"/>
                <a:ext cx="15208" cy="24999"/>
              </a:xfrm>
              <a:custGeom>
                <a:avLst/>
                <a:gdLst/>
                <a:ahLst/>
                <a:cxnLst/>
                <a:rect l="l" t="t" r="r" b="b"/>
                <a:pathLst>
                  <a:path w="4450" h="7315" extrusionOk="0">
                    <a:moveTo>
                      <a:pt x="1387" y="7314"/>
                    </a:moveTo>
                    <a:cubicBezTo>
                      <a:pt x="3276" y="7116"/>
                      <a:pt x="3977" y="3475"/>
                      <a:pt x="4450" y="1921"/>
                    </a:cubicBezTo>
                    <a:cubicBezTo>
                      <a:pt x="2179" y="1"/>
                      <a:pt x="1" y="6034"/>
                      <a:pt x="1387" y="73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2" name="Google Shape;9052;p56"/>
              <p:cNvSpPr/>
              <p:nvPr/>
            </p:nvSpPr>
            <p:spPr>
              <a:xfrm>
                <a:off x="3255483" y="2332830"/>
                <a:ext cx="27340" cy="15522"/>
              </a:xfrm>
              <a:custGeom>
                <a:avLst/>
                <a:gdLst/>
                <a:ahLst/>
                <a:cxnLst/>
                <a:rect l="l" t="t" r="r" b="b"/>
                <a:pathLst>
                  <a:path w="8000" h="4542" extrusionOk="0">
                    <a:moveTo>
                      <a:pt x="1" y="2530"/>
                    </a:moveTo>
                    <a:cubicBezTo>
                      <a:pt x="1875" y="4541"/>
                      <a:pt x="6613" y="3932"/>
                      <a:pt x="7999" y="1982"/>
                    </a:cubicBezTo>
                    <a:cubicBezTo>
                      <a:pt x="6141" y="1"/>
                      <a:pt x="1448" y="717"/>
                      <a:pt x="1" y="25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3" name="Google Shape;9053;p56"/>
              <p:cNvSpPr/>
              <p:nvPr/>
            </p:nvSpPr>
            <p:spPr>
              <a:xfrm>
                <a:off x="3118127" y="2293625"/>
                <a:ext cx="22651" cy="25932"/>
              </a:xfrm>
              <a:custGeom>
                <a:avLst/>
                <a:gdLst/>
                <a:ahLst/>
                <a:cxnLst/>
                <a:rect l="l" t="t" r="r" b="b"/>
                <a:pathLst>
                  <a:path w="6628" h="7588" extrusionOk="0">
                    <a:moveTo>
                      <a:pt x="0" y="2011"/>
                    </a:moveTo>
                    <a:cubicBezTo>
                      <a:pt x="975" y="3718"/>
                      <a:pt x="3962" y="7588"/>
                      <a:pt x="6628" y="5851"/>
                    </a:cubicBezTo>
                    <a:cubicBezTo>
                      <a:pt x="5957" y="3962"/>
                      <a:pt x="2164" y="0"/>
                      <a:pt x="0" y="20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4" name="Google Shape;9054;p56"/>
              <p:cNvSpPr/>
              <p:nvPr/>
            </p:nvSpPr>
            <p:spPr>
              <a:xfrm>
                <a:off x="3220180" y="2334498"/>
                <a:ext cx="25204" cy="14740"/>
              </a:xfrm>
              <a:custGeom>
                <a:avLst/>
                <a:gdLst/>
                <a:ahLst/>
                <a:cxnLst/>
                <a:rect l="l" t="t" r="r" b="b"/>
                <a:pathLst>
                  <a:path w="7375" h="4313" extrusionOk="0">
                    <a:moveTo>
                      <a:pt x="290" y="412"/>
                    </a:moveTo>
                    <a:cubicBezTo>
                      <a:pt x="1" y="1097"/>
                      <a:pt x="488" y="1311"/>
                      <a:pt x="107" y="2042"/>
                    </a:cubicBezTo>
                    <a:cubicBezTo>
                      <a:pt x="2606" y="3124"/>
                      <a:pt x="6552" y="4312"/>
                      <a:pt x="7375" y="1524"/>
                    </a:cubicBezTo>
                    <a:cubicBezTo>
                      <a:pt x="5242" y="458"/>
                      <a:pt x="2149" y="0"/>
                      <a:pt x="290" y="4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5" name="Google Shape;9055;p56"/>
              <p:cNvSpPr/>
              <p:nvPr/>
            </p:nvSpPr>
            <p:spPr>
              <a:xfrm>
                <a:off x="3148741" y="2311067"/>
                <a:ext cx="24216" cy="22340"/>
              </a:xfrm>
              <a:custGeom>
                <a:avLst/>
                <a:gdLst/>
                <a:ahLst/>
                <a:cxnLst/>
                <a:rect l="l" t="t" r="r" b="b"/>
                <a:pathLst>
                  <a:path w="7086" h="6537" extrusionOk="0">
                    <a:moveTo>
                      <a:pt x="1" y="2773"/>
                    </a:moveTo>
                    <a:cubicBezTo>
                      <a:pt x="412" y="4556"/>
                      <a:pt x="5653" y="6537"/>
                      <a:pt x="7086" y="4830"/>
                    </a:cubicBezTo>
                    <a:cubicBezTo>
                      <a:pt x="6476" y="3307"/>
                      <a:pt x="915" y="0"/>
                      <a:pt x="1" y="277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6" name="Google Shape;9056;p56"/>
              <p:cNvSpPr/>
              <p:nvPr/>
            </p:nvSpPr>
            <p:spPr>
              <a:xfrm>
                <a:off x="3178992" y="2324344"/>
                <a:ext cx="30153" cy="20570"/>
              </a:xfrm>
              <a:custGeom>
                <a:avLst/>
                <a:gdLst/>
                <a:ahLst/>
                <a:cxnLst/>
                <a:rect l="l" t="t" r="r" b="b"/>
                <a:pathLst>
                  <a:path w="8823" h="6019" extrusionOk="0">
                    <a:moveTo>
                      <a:pt x="1" y="2362"/>
                    </a:moveTo>
                    <a:cubicBezTo>
                      <a:pt x="2027" y="3627"/>
                      <a:pt x="7604" y="6019"/>
                      <a:pt x="8823" y="3200"/>
                    </a:cubicBezTo>
                    <a:cubicBezTo>
                      <a:pt x="7192" y="1082"/>
                      <a:pt x="1311" y="0"/>
                      <a:pt x="1" y="236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7" name="Google Shape;9057;p56"/>
              <p:cNvSpPr/>
              <p:nvPr/>
            </p:nvSpPr>
            <p:spPr>
              <a:xfrm>
                <a:off x="3163685" y="2332779"/>
                <a:ext cx="13438" cy="25518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7467" extrusionOk="0">
                    <a:moveTo>
                      <a:pt x="2530" y="7466"/>
                    </a:moveTo>
                    <a:cubicBezTo>
                      <a:pt x="3931" y="6141"/>
                      <a:pt x="3627" y="2896"/>
                      <a:pt x="3688" y="1113"/>
                    </a:cubicBezTo>
                    <a:cubicBezTo>
                      <a:pt x="1783" y="1"/>
                      <a:pt x="1" y="7162"/>
                      <a:pt x="2530" y="74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8" name="Google Shape;9058;p56"/>
              <p:cNvSpPr/>
              <p:nvPr/>
            </p:nvSpPr>
            <p:spPr>
              <a:xfrm>
                <a:off x="3164000" y="2367456"/>
                <a:ext cx="12758" cy="25778"/>
              </a:xfrm>
              <a:custGeom>
                <a:avLst/>
                <a:gdLst/>
                <a:ahLst/>
                <a:cxnLst/>
                <a:rect l="l" t="t" r="r" b="b"/>
                <a:pathLst>
                  <a:path w="3733" h="7543" extrusionOk="0">
                    <a:moveTo>
                      <a:pt x="1752" y="1"/>
                    </a:moveTo>
                    <a:cubicBezTo>
                      <a:pt x="518" y="2058"/>
                      <a:pt x="0" y="6446"/>
                      <a:pt x="2423" y="7543"/>
                    </a:cubicBezTo>
                    <a:cubicBezTo>
                      <a:pt x="3733" y="5181"/>
                      <a:pt x="2834" y="2530"/>
                      <a:pt x="2864" y="290"/>
                    </a:cubicBezTo>
                    <a:cubicBezTo>
                      <a:pt x="2499" y="184"/>
                      <a:pt x="2133" y="92"/>
                      <a:pt x="17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9" name="Google Shape;9059;p56"/>
              <p:cNvSpPr/>
              <p:nvPr/>
            </p:nvSpPr>
            <p:spPr>
              <a:xfrm>
                <a:off x="3165715" y="2400835"/>
                <a:ext cx="14166" cy="25413"/>
              </a:xfrm>
              <a:custGeom>
                <a:avLst/>
                <a:gdLst/>
                <a:ahLst/>
                <a:cxnLst/>
                <a:rect l="l" t="t" r="r" b="b"/>
                <a:pathLst>
                  <a:path w="4145" h="7436" extrusionOk="0">
                    <a:moveTo>
                      <a:pt x="1357" y="0"/>
                    </a:moveTo>
                    <a:cubicBezTo>
                      <a:pt x="1" y="2682"/>
                      <a:pt x="915" y="6536"/>
                      <a:pt x="2530" y="7435"/>
                    </a:cubicBezTo>
                    <a:cubicBezTo>
                      <a:pt x="4145" y="5226"/>
                      <a:pt x="3429" y="1295"/>
                      <a:pt x="13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0" name="Google Shape;9060;p56"/>
              <p:cNvSpPr/>
              <p:nvPr/>
            </p:nvSpPr>
            <p:spPr>
              <a:xfrm>
                <a:off x="3171026" y="2432180"/>
                <a:ext cx="16510" cy="24890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7283" extrusionOk="0">
                    <a:moveTo>
                      <a:pt x="1250" y="0"/>
                    </a:moveTo>
                    <a:cubicBezTo>
                      <a:pt x="1" y="2895"/>
                      <a:pt x="885" y="6140"/>
                      <a:pt x="3658" y="7283"/>
                    </a:cubicBezTo>
                    <a:cubicBezTo>
                      <a:pt x="4831" y="4434"/>
                      <a:pt x="3688" y="1341"/>
                      <a:pt x="12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1" name="Google Shape;9061;p56"/>
              <p:cNvSpPr/>
              <p:nvPr/>
            </p:nvSpPr>
            <p:spPr>
              <a:xfrm>
                <a:off x="3390447" y="2494662"/>
                <a:ext cx="19528" cy="17340"/>
              </a:xfrm>
              <a:custGeom>
                <a:avLst/>
                <a:gdLst/>
                <a:ahLst/>
                <a:cxnLst/>
                <a:rect l="l" t="t" r="r" b="b"/>
                <a:pathLst>
                  <a:path w="5714" h="5074" extrusionOk="0">
                    <a:moveTo>
                      <a:pt x="0" y="5043"/>
                    </a:moveTo>
                    <a:cubicBezTo>
                      <a:pt x="2590" y="5074"/>
                      <a:pt x="5714" y="2910"/>
                      <a:pt x="5333" y="0"/>
                    </a:cubicBezTo>
                    <a:cubicBezTo>
                      <a:pt x="2834" y="274"/>
                      <a:pt x="305" y="2133"/>
                      <a:pt x="0" y="5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2" name="Google Shape;9062;p56"/>
              <p:cNvSpPr/>
              <p:nvPr/>
            </p:nvSpPr>
            <p:spPr>
              <a:xfrm>
                <a:off x="3182950" y="2465867"/>
                <a:ext cx="15263" cy="19374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5669" extrusionOk="0">
                    <a:moveTo>
                      <a:pt x="930" y="1"/>
                    </a:moveTo>
                    <a:cubicBezTo>
                      <a:pt x="1" y="2271"/>
                      <a:pt x="1890" y="5455"/>
                      <a:pt x="4465" y="5668"/>
                    </a:cubicBezTo>
                    <a:cubicBezTo>
                      <a:pt x="4343" y="3139"/>
                      <a:pt x="3307" y="1174"/>
                      <a:pt x="9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3" name="Google Shape;9063;p56"/>
              <p:cNvSpPr/>
              <p:nvPr/>
            </p:nvSpPr>
            <p:spPr>
              <a:xfrm>
                <a:off x="3358425" y="2516008"/>
                <a:ext cx="25464" cy="17604"/>
              </a:xfrm>
              <a:custGeom>
                <a:avLst/>
                <a:gdLst/>
                <a:ahLst/>
                <a:cxnLst/>
                <a:rect l="l" t="t" r="r" b="b"/>
                <a:pathLst>
                  <a:path w="7451" h="5151" extrusionOk="0">
                    <a:moveTo>
                      <a:pt x="0" y="3764"/>
                    </a:moveTo>
                    <a:cubicBezTo>
                      <a:pt x="2499" y="5151"/>
                      <a:pt x="6201" y="3505"/>
                      <a:pt x="7450" y="686"/>
                    </a:cubicBezTo>
                    <a:cubicBezTo>
                      <a:pt x="4693" y="1"/>
                      <a:pt x="1752" y="1677"/>
                      <a:pt x="0" y="376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4" name="Google Shape;9064;p56"/>
              <p:cNvSpPr/>
              <p:nvPr/>
            </p:nvSpPr>
            <p:spPr>
              <a:xfrm>
                <a:off x="3202529" y="2487944"/>
                <a:ext cx="17029" cy="21664"/>
              </a:xfrm>
              <a:custGeom>
                <a:avLst/>
                <a:gdLst/>
                <a:ahLst/>
                <a:cxnLst/>
                <a:rect l="l" t="t" r="r" b="b"/>
                <a:pathLst>
                  <a:path w="4983" h="6339" extrusionOk="0">
                    <a:moveTo>
                      <a:pt x="1" y="1661"/>
                    </a:moveTo>
                    <a:cubicBezTo>
                      <a:pt x="488" y="3414"/>
                      <a:pt x="2316" y="6339"/>
                      <a:pt x="4663" y="5729"/>
                    </a:cubicBezTo>
                    <a:cubicBezTo>
                      <a:pt x="4983" y="4328"/>
                      <a:pt x="1798" y="1"/>
                      <a:pt x="1" y="16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5" name="Google Shape;9065;p56"/>
              <p:cNvSpPr/>
              <p:nvPr/>
            </p:nvSpPr>
            <p:spPr>
              <a:xfrm>
                <a:off x="3329940" y="2528349"/>
                <a:ext cx="23331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4755" extrusionOk="0">
                    <a:moveTo>
                      <a:pt x="1" y="3947"/>
                    </a:moveTo>
                    <a:cubicBezTo>
                      <a:pt x="2500" y="4754"/>
                      <a:pt x="5577" y="3825"/>
                      <a:pt x="6827" y="1418"/>
                    </a:cubicBezTo>
                    <a:cubicBezTo>
                      <a:pt x="4633" y="1"/>
                      <a:pt x="1220" y="1661"/>
                      <a:pt x="1" y="3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6" name="Google Shape;9066;p56"/>
              <p:cNvSpPr/>
              <p:nvPr/>
            </p:nvSpPr>
            <p:spPr>
              <a:xfrm>
                <a:off x="3228355" y="2511323"/>
                <a:ext cx="24374" cy="19268"/>
              </a:xfrm>
              <a:custGeom>
                <a:avLst/>
                <a:gdLst/>
                <a:ahLst/>
                <a:cxnLst/>
                <a:rect l="l" t="t" r="r" b="b"/>
                <a:pathLst>
                  <a:path w="7132" h="5638" extrusionOk="0">
                    <a:moveTo>
                      <a:pt x="1" y="1524"/>
                    </a:moveTo>
                    <a:cubicBezTo>
                      <a:pt x="473" y="3490"/>
                      <a:pt x="5029" y="5638"/>
                      <a:pt x="7131" y="4312"/>
                    </a:cubicBezTo>
                    <a:cubicBezTo>
                      <a:pt x="6293" y="2758"/>
                      <a:pt x="1905" y="1"/>
                      <a:pt x="1" y="152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7" name="Google Shape;9067;p56"/>
              <p:cNvSpPr/>
              <p:nvPr/>
            </p:nvSpPr>
            <p:spPr>
              <a:xfrm>
                <a:off x="3293441" y="2536578"/>
                <a:ext cx="27706" cy="13591"/>
              </a:xfrm>
              <a:custGeom>
                <a:avLst/>
                <a:gdLst/>
                <a:ahLst/>
                <a:cxnLst/>
                <a:rect l="l" t="t" r="r" b="b"/>
                <a:pathLst>
                  <a:path w="8107" h="3977" extrusionOk="0">
                    <a:moveTo>
                      <a:pt x="1" y="1417"/>
                    </a:moveTo>
                    <a:cubicBezTo>
                      <a:pt x="991" y="3977"/>
                      <a:pt x="7070" y="3763"/>
                      <a:pt x="8106" y="1356"/>
                    </a:cubicBezTo>
                    <a:cubicBezTo>
                      <a:pt x="6034" y="0"/>
                      <a:pt x="1966" y="472"/>
                      <a:pt x="1" y="141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8" name="Google Shape;9068;p56"/>
              <p:cNvSpPr/>
              <p:nvPr/>
            </p:nvSpPr>
            <p:spPr>
              <a:xfrm>
                <a:off x="3260483" y="2528140"/>
                <a:ext cx="23851" cy="16616"/>
              </a:xfrm>
              <a:custGeom>
                <a:avLst/>
                <a:gdLst/>
                <a:ahLst/>
                <a:cxnLst/>
                <a:rect l="l" t="t" r="r" b="b"/>
                <a:pathLst>
                  <a:path w="6979" h="4862" extrusionOk="0">
                    <a:moveTo>
                      <a:pt x="0" y="1631"/>
                    </a:moveTo>
                    <a:cubicBezTo>
                      <a:pt x="625" y="3475"/>
                      <a:pt x="5729" y="4861"/>
                      <a:pt x="6978" y="3200"/>
                    </a:cubicBezTo>
                    <a:cubicBezTo>
                      <a:pt x="6369" y="1707"/>
                      <a:pt x="1036" y="1"/>
                      <a:pt x="0" y="16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69" name="Google Shape;9069;p56"/>
            <p:cNvGrpSpPr/>
            <p:nvPr/>
          </p:nvGrpSpPr>
          <p:grpSpPr>
            <a:xfrm>
              <a:off x="3434958" y="2089514"/>
              <a:ext cx="177040" cy="166466"/>
              <a:chOff x="3353996" y="2089514"/>
              <a:chExt cx="177040" cy="166466"/>
            </a:xfrm>
          </p:grpSpPr>
          <p:sp>
            <p:nvSpPr>
              <p:cNvPr id="9070" name="Google Shape;9070;p56"/>
              <p:cNvSpPr/>
              <p:nvPr/>
            </p:nvSpPr>
            <p:spPr>
              <a:xfrm>
                <a:off x="3495884" y="2089514"/>
                <a:ext cx="35152" cy="18851"/>
              </a:xfrm>
              <a:custGeom>
                <a:avLst/>
                <a:gdLst/>
                <a:ahLst/>
                <a:cxnLst/>
                <a:rect l="l" t="t" r="r" b="b"/>
                <a:pathLst>
                  <a:path w="10286" h="5516" extrusionOk="0">
                    <a:moveTo>
                      <a:pt x="1" y="2667"/>
                    </a:moveTo>
                    <a:cubicBezTo>
                      <a:pt x="2621" y="3703"/>
                      <a:pt x="5714" y="4465"/>
                      <a:pt x="8304" y="5516"/>
                    </a:cubicBezTo>
                    <a:cubicBezTo>
                      <a:pt x="10285" y="2042"/>
                      <a:pt x="1281" y="1"/>
                      <a:pt x="1" y="266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1" name="Google Shape;9071;p56"/>
              <p:cNvSpPr/>
              <p:nvPr/>
            </p:nvSpPr>
            <p:spPr>
              <a:xfrm>
                <a:off x="3492343" y="2105553"/>
                <a:ext cx="21612" cy="15468"/>
              </a:xfrm>
              <a:custGeom>
                <a:avLst/>
                <a:gdLst/>
                <a:ahLst/>
                <a:cxnLst/>
                <a:rect l="l" t="t" r="r" b="b"/>
                <a:pathLst>
                  <a:path w="6324" h="4526" extrusionOk="0">
                    <a:moveTo>
                      <a:pt x="1" y="3885"/>
                    </a:moveTo>
                    <a:cubicBezTo>
                      <a:pt x="2027" y="4525"/>
                      <a:pt x="4556" y="3306"/>
                      <a:pt x="6324" y="2423"/>
                    </a:cubicBezTo>
                    <a:cubicBezTo>
                      <a:pt x="4602" y="0"/>
                      <a:pt x="290" y="1905"/>
                      <a:pt x="1" y="388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2" name="Google Shape;9072;p56"/>
              <p:cNvSpPr/>
              <p:nvPr/>
            </p:nvSpPr>
            <p:spPr>
              <a:xfrm>
                <a:off x="3379668" y="2114144"/>
                <a:ext cx="147096" cy="141837"/>
              </a:xfrm>
              <a:custGeom>
                <a:avLst/>
                <a:gdLst/>
                <a:ahLst/>
                <a:cxnLst/>
                <a:rect l="l" t="t" r="r" b="b"/>
                <a:pathLst>
                  <a:path w="43042" h="41503" extrusionOk="0">
                    <a:moveTo>
                      <a:pt x="40436" y="3763"/>
                    </a:moveTo>
                    <a:cubicBezTo>
                      <a:pt x="35957" y="1463"/>
                      <a:pt x="31554" y="8654"/>
                      <a:pt x="30046" y="11793"/>
                    </a:cubicBezTo>
                    <a:cubicBezTo>
                      <a:pt x="28141" y="6719"/>
                      <a:pt x="19594" y="0"/>
                      <a:pt x="13454" y="4190"/>
                    </a:cubicBezTo>
                    <a:cubicBezTo>
                      <a:pt x="7664" y="8167"/>
                      <a:pt x="9127" y="16958"/>
                      <a:pt x="11442" y="21269"/>
                    </a:cubicBezTo>
                    <a:cubicBezTo>
                      <a:pt x="7633" y="20279"/>
                      <a:pt x="4236" y="20294"/>
                      <a:pt x="2667" y="22107"/>
                    </a:cubicBezTo>
                    <a:cubicBezTo>
                      <a:pt x="0" y="25200"/>
                      <a:pt x="1265" y="29238"/>
                      <a:pt x="4114" y="30335"/>
                    </a:cubicBezTo>
                    <a:cubicBezTo>
                      <a:pt x="6430" y="31218"/>
                      <a:pt x="10391" y="31142"/>
                      <a:pt x="12936" y="31173"/>
                    </a:cubicBezTo>
                    <a:cubicBezTo>
                      <a:pt x="13743" y="31188"/>
                      <a:pt x="15602" y="31005"/>
                      <a:pt x="16851" y="30746"/>
                    </a:cubicBezTo>
                    <a:cubicBezTo>
                      <a:pt x="17979" y="30518"/>
                      <a:pt x="20279" y="29466"/>
                      <a:pt x="20493" y="29543"/>
                    </a:cubicBezTo>
                    <a:cubicBezTo>
                      <a:pt x="21117" y="29771"/>
                      <a:pt x="21376" y="31919"/>
                      <a:pt x="23037" y="32574"/>
                    </a:cubicBezTo>
                    <a:cubicBezTo>
                      <a:pt x="24606" y="33214"/>
                      <a:pt x="25353" y="32666"/>
                      <a:pt x="26770" y="32833"/>
                    </a:cubicBezTo>
                    <a:cubicBezTo>
                      <a:pt x="27791" y="34799"/>
                      <a:pt x="27623" y="37084"/>
                      <a:pt x="26785" y="39248"/>
                    </a:cubicBezTo>
                    <a:cubicBezTo>
                      <a:pt x="30670" y="41503"/>
                      <a:pt x="30366" y="34525"/>
                      <a:pt x="29741" y="33352"/>
                    </a:cubicBezTo>
                    <a:cubicBezTo>
                      <a:pt x="30731" y="34875"/>
                      <a:pt x="32697" y="37313"/>
                      <a:pt x="35028" y="35896"/>
                    </a:cubicBezTo>
                    <a:cubicBezTo>
                      <a:pt x="35485" y="34860"/>
                      <a:pt x="35226" y="34266"/>
                      <a:pt x="35150" y="33550"/>
                    </a:cubicBezTo>
                    <a:cubicBezTo>
                      <a:pt x="33078" y="33214"/>
                      <a:pt x="32133" y="32529"/>
                      <a:pt x="31082" y="30838"/>
                    </a:cubicBezTo>
                    <a:cubicBezTo>
                      <a:pt x="32544" y="29375"/>
                      <a:pt x="33260" y="26038"/>
                      <a:pt x="32240" y="24484"/>
                    </a:cubicBezTo>
                    <a:cubicBezTo>
                      <a:pt x="34220" y="19182"/>
                      <a:pt x="42295" y="15541"/>
                      <a:pt x="42905" y="8913"/>
                    </a:cubicBezTo>
                    <a:cubicBezTo>
                      <a:pt x="43042" y="7542"/>
                      <a:pt x="41853" y="4495"/>
                      <a:pt x="40436" y="376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3" name="Google Shape;9073;p56"/>
              <p:cNvSpPr/>
              <p:nvPr/>
            </p:nvSpPr>
            <p:spPr>
              <a:xfrm>
                <a:off x="3353996" y="2179227"/>
                <a:ext cx="14429" cy="34735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0164" extrusionOk="0">
                    <a:moveTo>
                      <a:pt x="3840" y="1"/>
                    </a:moveTo>
                    <a:cubicBezTo>
                      <a:pt x="2225" y="946"/>
                      <a:pt x="473" y="3094"/>
                      <a:pt x="169" y="5958"/>
                    </a:cubicBezTo>
                    <a:cubicBezTo>
                      <a:pt x="1" y="7436"/>
                      <a:pt x="214" y="9721"/>
                      <a:pt x="1692" y="10163"/>
                    </a:cubicBezTo>
                    <a:cubicBezTo>
                      <a:pt x="2957" y="7253"/>
                      <a:pt x="2286" y="3201"/>
                      <a:pt x="4221" y="351"/>
                    </a:cubicBezTo>
                    <a:cubicBezTo>
                      <a:pt x="4221" y="153"/>
                      <a:pt x="4099" y="31"/>
                      <a:pt x="38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4" name="Google Shape;9074;p56"/>
              <p:cNvSpPr/>
              <p:nvPr/>
            </p:nvSpPr>
            <p:spPr>
              <a:xfrm>
                <a:off x="3361443" y="2182300"/>
                <a:ext cx="20519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7330" extrusionOk="0">
                    <a:moveTo>
                      <a:pt x="3109" y="7329"/>
                    </a:moveTo>
                    <a:cubicBezTo>
                      <a:pt x="3444" y="4892"/>
                      <a:pt x="5577" y="2774"/>
                      <a:pt x="6004" y="702"/>
                    </a:cubicBezTo>
                    <a:cubicBezTo>
                      <a:pt x="3261" y="1"/>
                      <a:pt x="1" y="5760"/>
                      <a:pt x="3109" y="732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5" name="Google Shape;9075;p56"/>
              <p:cNvSpPr/>
              <p:nvPr/>
            </p:nvSpPr>
            <p:spPr>
              <a:xfrm>
                <a:off x="3481410" y="2136375"/>
                <a:ext cx="40251" cy="46191"/>
              </a:xfrm>
              <a:custGeom>
                <a:avLst/>
                <a:gdLst/>
                <a:ahLst/>
                <a:cxnLst/>
                <a:rect l="l" t="t" r="r" b="b"/>
                <a:pathLst>
                  <a:path w="11778" h="13516" extrusionOk="0">
                    <a:moveTo>
                      <a:pt x="2194" y="9828"/>
                    </a:moveTo>
                    <a:cubicBezTo>
                      <a:pt x="3367" y="7741"/>
                      <a:pt x="5196" y="5090"/>
                      <a:pt x="6811" y="4831"/>
                    </a:cubicBezTo>
                    <a:cubicBezTo>
                      <a:pt x="5683" y="7832"/>
                      <a:pt x="1920" y="10376"/>
                      <a:pt x="2682" y="13515"/>
                    </a:cubicBezTo>
                    <a:cubicBezTo>
                      <a:pt x="5135" y="9615"/>
                      <a:pt x="11778" y="5928"/>
                      <a:pt x="10132" y="214"/>
                    </a:cubicBezTo>
                    <a:cubicBezTo>
                      <a:pt x="6095" y="1"/>
                      <a:pt x="0" y="4495"/>
                      <a:pt x="2194" y="9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6" name="Google Shape;9076;p56"/>
              <p:cNvSpPr/>
              <p:nvPr/>
            </p:nvSpPr>
            <p:spPr>
              <a:xfrm>
                <a:off x="3424342" y="2133877"/>
                <a:ext cx="25676" cy="21923"/>
              </a:xfrm>
              <a:custGeom>
                <a:avLst/>
                <a:gdLst/>
                <a:ahLst/>
                <a:cxnLst/>
                <a:rect l="l" t="t" r="r" b="b"/>
                <a:pathLst>
                  <a:path w="7513" h="6415" extrusionOk="0">
                    <a:moveTo>
                      <a:pt x="1" y="6415"/>
                    </a:moveTo>
                    <a:cubicBezTo>
                      <a:pt x="2271" y="4297"/>
                      <a:pt x="4800" y="2575"/>
                      <a:pt x="7512" y="1204"/>
                    </a:cubicBezTo>
                    <a:cubicBezTo>
                      <a:pt x="3398" y="1"/>
                      <a:pt x="488" y="2545"/>
                      <a:pt x="1" y="641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7" name="Google Shape;9077;p56"/>
              <p:cNvSpPr/>
              <p:nvPr/>
            </p:nvSpPr>
            <p:spPr>
              <a:xfrm>
                <a:off x="3423979" y="2144133"/>
                <a:ext cx="48634" cy="31872"/>
              </a:xfrm>
              <a:custGeom>
                <a:avLst/>
                <a:gdLst/>
                <a:ahLst/>
                <a:cxnLst/>
                <a:rect l="l" t="t" r="r" b="b"/>
                <a:pathLst>
                  <a:path w="14231" h="9326" extrusionOk="0">
                    <a:moveTo>
                      <a:pt x="12448" y="1586"/>
                    </a:moveTo>
                    <a:cubicBezTo>
                      <a:pt x="8395" y="1"/>
                      <a:pt x="1234" y="5913"/>
                      <a:pt x="0" y="9325"/>
                    </a:cubicBezTo>
                    <a:cubicBezTo>
                      <a:pt x="3961" y="6217"/>
                      <a:pt x="8502" y="4084"/>
                      <a:pt x="14230" y="3947"/>
                    </a:cubicBezTo>
                    <a:cubicBezTo>
                      <a:pt x="13850" y="3124"/>
                      <a:pt x="13332" y="1936"/>
                      <a:pt x="12448" y="158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8" name="Google Shape;9078;p56"/>
              <p:cNvSpPr/>
              <p:nvPr/>
            </p:nvSpPr>
            <p:spPr>
              <a:xfrm>
                <a:off x="3431060" y="2169128"/>
                <a:ext cx="49831" cy="24890"/>
              </a:xfrm>
              <a:custGeom>
                <a:avLst/>
                <a:gdLst/>
                <a:ahLst/>
                <a:cxnLst/>
                <a:rect l="l" t="t" r="r" b="b"/>
                <a:pathLst>
                  <a:path w="14581" h="7283" extrusionOk="0">
                    <a:moveTo>
                      <a:pt x="13636" y="107"/>
                    </a:moveTo>
                    <a:cubicBezTo>
                      <a:pt x="13484" y="76"/>
                      <a:pt x="13347" y="31"/>
                      <a:pt x="13194" y="0"/>
                    </a:cubicBezTo>
                    <a:cubicBezTo>
                      <a:pt x="10391" y="991"/>
                      <a:pt x="5805" y="1585"/>
                      <a:pt x="3230" y="3611"/>
                    </a:cubicBezTo>
                    <a:cubicBezTo>
                      <a:pt x="2514" y="4175"/>
                      <a:pt x="0" y="6140"/>
                      <a:pt x="1813" y="7283"/>
                    </a:cubicBezTo>
                    <a:cubicBezTo>
                      <a:pt x="5074" y="3855"/>
                      <a:pt x="9416" y="2240"/>
                      <a:pt x="14581" y="2011"/>
                    </a:cubicBezTo>
                    <a:cubicBezTo>
                      <a:pt x="14474" y="1250"/>
                      <a:pt x="14459" y="442"/>
                      <a:pt x="13636" y="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9" name="Google Shape;9079;p56"/>
              <p:cNvSpPr/>
              <p:nvPr/>
            </p:nvSpPr>
            <p:spPr>
              <a:xfrm>
                <a:off x="3445950" y="2184019"/>
                <a:ext cx="36765" cy="21144"/>
              </a:xfrm>
              <a:custGeom>
                <a:avLst/>
                <a:gdLst/>
                <a:ahLst/>
                <a:cxnLst/>
                <a:rect l="l" t="t" r="r" b="b"/>
                <a:pathLst>
                  <a:path w="10758" h="6187" extrusionOk="0">
                    <a:moveTo>
                      <a:pt x="10087" y="1"/>
                    </a:moveTo>
                    <a:cubicBezTo>
                      <a:pt x="7756" y="1494"/>
                      <a:pt x="3596" y="2393"/>
                      <a:pt x="1463" y="3962"/>
                    </a:cubicBezTo>
                    <a:cubicBezTo>
                      <a:pt x="1311" y="4084"/>
                      <a:pt x="1" y="5211"/>
                      <a:pt x="610" y="5409"/>
                    </a:cubicBezTo>
                    <a:cubicBezTo>
                      <a:pt x="1220" y="6186"/>
                      <a:pt x="1905" y="4404"/>
                      <a:pt x="2408" y="3962"/>
                    </a:cubicBezTo>
                    <a:cubicBezTo>
                      <a:pt x="4891" y="3048"/>
                      <a:pt x="6948" y="1387"/>
                      <a:pt x="10635" y="2515"/>
                    </a:cubicBezTo>
                    <a:cubicBezTo>
                      <a:pt x="10727" y="1707"/>
                      <a:pt x="10468" y="1098"/>
                      <a:pt x="10757" y="1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0" name="Google Shape;9080;p56"/>
              <p:cNvSpPr/>
              <p:nvPr/>
            </p:nvSpPr>
            <p:spPr>
              <a:xfrm>
                <a:off x="3446265" y="2188601"/>
                <a:ext cx="37647" cy="35463"/>
              </a:xfrm>
              <a:custGeom>
                <a:avLst/>
                <a:gdLst/>
                <a:ahLst/>
                <a:cxnLst/>
                <a:rect l="l" t="t" r="r" b="b"/>
                <a:pathLst>
                  <a:path w="11016" h="10377" extrusionOk="0">
                    <a:moveTo>
                      <a:pt x="4449" y="9127"/>
                    </a:moveTo>
                    <a:cubicBezTo>
                      <a:pt x="6917" y="10376"/>
                      <a:pt x="10574" y="8136"/>
                      <a:pt x="11016" y="4861"/>
                    </a:cubicBezTo>
                    <a:cubicBezTo>
                      <a:pt x="8700" y="0"/>
                      <a:pt x="0" y="6841"/>
                      <a:pt x="4449" y="912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1" name="Google Shape;9081;p56"/>
              <p:cNvSpPr/>
              <p:nvPr/>
            </p:nvSpPr>
            <p:spPr>
              <a:xfrm>
                <a:off x="3390132" y="2181414"/>
                <a:ext cx="46085" cy="35880"/>
              </a:xfrm>
              <a:custGeom>
                <a:avLst/>
                <a:gdLst/>
                <a:ahLst/>
                <a:cxnLst/>
                <a:rect l="l" t="t" r="r" b="b"/>
                <a:pathLst>
                  <a:path w="13485" h="10499" extrusionOk="0">
                    <a:moveTo>
                      <a:pt x="13485" y="6705"/>
                    </a:moveTo>
                    <a:cubicBezTo>
                      <a:pt x="11489" y="3063"/>
                      <a:pt x="62" y="1"/>
                      <a:pt x="31" y="6339"/>
                    </a:cubicBezTo>
                    <a:cubicBezTo>
                      <a:pt x="1" y="10498"/>
                      <a:pt x="9828" y="9462"/>
                      <a:pt x="11915" y="8198"/>
                    </a:cubicBezTo>
                    <a:cubicBezTo>
                      <a:pt x="9279" y="7025"/>
                      <a:pt x="5409" y="7543"/>
                      <a:pt x="4221" y="5745"/>
                    </a:cubicBezTo>
                    <a:cubicBezTo>
                      <a:pt x="6339" y="4419"/>
                      <a:pt x="10544" y="6629"/>
                      <a:pt x="13485" y="67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95" name="Рисунок 2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839" y="2245859"/>
            <a:ext cx="3594445" cy="2642746"/>
          </a:xfrm>
          <a:prstGeom prst="rect">
            <a:avLst/>
          </a:prstGeom>
        </p:spPr>
      </p:pic>
      <p:sp>
        <p:nvSpPr>
          <p:cNvPr id="105" name="Google Shape;8953;p56"/>
          <p:cNvSpPr txBox="1">
            <a:spLocks/>
          </p:cNvSpPr>
          <p:nvPr/>
        </p:nvSpPr>
        <p:spPr>
          <a:xfrm>
            <a:off x="3615174" y="3311676"/>
            <a:ext cx="39201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etamorphous"/>
              <a:buNone/>
              <a:defRPr sz="3500" b="0" i="0" u="none" strike="noStrike" cap="none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ru-RU" dirty="0" smtClean="0"/>
              <a:t>1-2 дня</a:t>
            </a:r>
            <a:endParaRPr lang="ru-RU" dirty="0"/>
          </a:p>
        </p:txBody>
      </p:sp>
      <p:sp>
        <p:nvSpPr>
          <p:cNvPr id="106" name="Google Shape;8954;p56"/>
          <p:cNvSpPr txBox="1">
            <a:spLocks/>
          </p:cNvSpPr>
          <p:nvPr/>
        </p:nvSpPr>
        <p:spPr>
          <a:xfrm>
            <a:off x="3683354" y="3977904"/>
            <a:ext cx="3920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pPr marL="0" indent="0"/>
            <a:r>
              <a:rPr lang="ru-RU" dirty="0" smtClean="0"/>
              <a:t>Период </a:t>
            </a:r>
            <a:r>
              <a:rPr lang="ru-RU" dirty="0" err="1" smtClean="0"/>
              <a:t>форезии</a:t>
            </a:r>
            <a:endParaRPr lang="ru-RU" dirty="0"/>
          </a:p>
        </p:txBody>
      </p:sp>
      <p:sp>
        <p:nvSpPr>
          <p:cNvPr id="107" name="Google Shape;8952;p56"/>
          <p:cNvSpPr txBox="1">
            <a:spLocks/>
          </p:cNvSpPr>
          <p:nvPr/>
        </p:nvSpPr>
        <p:spPr>
          <a:xfrm>
            <a:off x="547255" y="132479"/>
            <a:ext cx="7550727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etamorphous"/>
              <a:buNone/>
              <a:defRPr sz="3500" b="0" i="0" u="none" strike="noStrike" cap="none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Особенности клеща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тропилелапсоза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281" y="980385"/>
            <a:ext cx="2861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>
                <a:solidFill>
                  <a:schemeClr val="bg1">
                    <a:lumMod val="10000"/>
                  </a:schemeClr>
                </a:solidFill>
                <a:latin typeface="Metamorphous"/>
                <a:ea typeface="Metamorphous"/>
                <a:cs typeface="Metamorphous"/>
                <a:sym typeface="Metamorphous"/>
              </a:rPr>
              <a:t>Дейтеротокия</a:t>
            </a:r>
            <a:endParaRPr lang="ru-RU" sz="3200" dirty="0">
              <a:solidFill>
                <a:schemeClr val="bg1">
                  <a:lumMod val="10000"/>
                </a:schemeClr>
              </a:solidFill>
              <a:latin typeface="Metamorphous"/>
              <a:ea typeface="Metamorphous"/>
              <a:cs typeface="Metamorphous"/>
              <a:sym typeface="Metamorphous"/>
            </a:endParaRPr>
          </a:p>
        </p:txBody>
      </p:sp>
      <p:sp>
        <p:nvSpPr>
          <p:cNvPr id="109" name="Google Shape;8954;p56"/>
          <p:cNvSpPr txBox="1">
            <a:spLocks/>
          </p:cNvSpPr>
          <p:nvPr/>
        </p:nvSpPr>
        <p:spPr>
          <a:xfrm>
            <a:off x="426480" y="1468795"/>
            <a:ext cx="2862918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pPr marL="0" indent="0"/>
            <a:r>
              <a:rPr lang="ru-RU" dirty="0" smtClean="0"/>
              <a:t>Способность не спаренных самок размножаться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195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lowers and Bees by Slidesgo">
  <a:themeElements>
    <a:clrScheme name="Simple Light">
      <a:dk1>
        <a:srgbClr val="214901"/>
      </a:dk1>
      <a:lt1>
        <a:srgbClr val="F3FFF0"/>
      </a:lt1>
      <a:dk2>
        <a:srgbClr val="759C59"/>
      </a:dk2>
      <a:lt2>
        <a:srgbClr val="FFDC73"/>
      </a:lt2>
      <a:accent1>
        <a:srgbClr val="F2C459"/>
      </a:accent1>
      <a:accent2>
        <a:srgbClr val="FF9D91"/>
      </a:accent2>
      <a:accent3>
        <a:srgbClr val="EA5E5E"/>
      </a:accent3>
      <a:accent4>
        <a:srgbClr val="D2A2C5"/>
      </a:accent4>
      <a:accent5>
        <a:srgbClr val="B87CAD"/>
      </a:accent5>
      <a:accent6>
        <a:srgbClr val="FFFFFF"/>
      </a:accent6>
      <a:hlink>
        <a:srgbClr val="21490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1912</TotalTime>
  <Words>1382</Words>
  <Application>Microsoft Office PowerPoint</Application>
  <PresentationFormat>Экран (16:9)</PresentationFormat>
  <Paragraphs>147</Paragraphs>
  <Slides>23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8" baseType="lpstr">
      <vt:lpstr>inherit</vt:lpstr>
      <vt:lpstr>Metamorphous</vt:lpstr>
      <vt:lpstr>Arial</vt:lpstr>
      <vt:lpstr>Wingdings</vt:lpstr>
      <vt:lpstr>PT Sans</vt:lpstr>
      <vt:lpstr>Times New Roman</vt:lpstr>
      <vt:lpstr>Georgia</vt:lpstr>
      <vt:lpstr>Lato</vt:lpstr>
      <vt:lpstr>Calibri</vt:lpstr>
      <vt:lpstr>Arial Black</vt:lpstr>
      <vt:lpstr>Open Sans</vt:lpstr>
      <vt:lpstr>Bookman Old Style</vt:lpstr>
      <vt:lpstr>Aharoni</vt:lpstr>
      <vt:lpstr>Bebas Neue</vt:lpstr>
      <vt:lpstr>Flowers and Bees by Slidesgo</vt:lpstr>
      <vt:lpstr>Презентация PowerPoint</vt:lpstr>
      <vt:lpstr>Брандорф Анна Зиновьевна заведующая лаборатории пчеловодства ФГБНУ ФАНЦ Северо-Востока, д.с.х.н.</vt:lpstr>
      <vt:lpstr>Презентация PowerPoint</vt:lpstr>
      <vt:lpstr>Презентация PowerPoint</vt:lpstr>
      <vt:lpstr>Виды клещей тропилелапсоза</vt:lpstr>
      <vt:lpstr>Фото A.cerana использовано из интернет источника https://ru.wikipedia.org/wiki/%D0%9A%D0%B8%D1%82%D0%B0%D0%B9%D1%81%D0%BA%D0%B0%D1%8F_%D0%B2%D0%BE%D1%81%D0%BA%D0%BE%D0%B2%D0%B0%D1%8F_%D0%BF%D1%87%D0%B5%D0%BB%D0%B0</vt:lpstr>
      <vt:lpstr>Презентация PowerPoint</vt:lpstr>
      <vt:lpstr>Особенности развития тропилелапсоза</vt:lpstr>
      <vt:lpstr>3- 10 дней</vt:lpstr>
      <vt:lpstr>Презентация PowerPoint</vt:lpstr>
      <vt:lpstr>Презентация PowerPoint</vt:lpstr>
      <vt:lpstr>Cтепень инвазии расплода медоносных пчел тропилелапсозом в течение года, %)</vt:lpstr>
      <vt:lpstr>Презентация PowerPoint</vt:lpstr>
      <vt:lpstr>Презентация PowerPoint</vt:lpstr>
      <vt:lpstr>Презентация PowerPoint</vt:lpstr>
      <vt:lpstr>Особенности тропилелапсоза на которые следует обратить внимание при выборе способа профилактики и лечения</vt:lpstr>
      <vt:lpstr>Зоотехнические методы. Ограничение расплода в пчелиных семьях.</vt:lpstr>
      <vt:lpstr>Использование муравьиной кислоты 85-%.</vt:lpstr>
      <vt:lpstr>YU Yu-sheng, ZHANG Zu-yun, LU Huan-xian, ZHAO Hong-mu, ZHANG Xue-wen Control Effect of Sublimed Sulfur Paired with Acaricide on Bee Mites  //Agricultural Scienc &amp;Technology, 2011, 12(2), pp.241-243. </vt:lpstr>
      <vt:lpstr>Muhammad Khalid Raffique, 1 Rashid Mahmood, 2 * Muhammad Aslam3 and Ghulam Sarwar2 Control of Tropilaelaps clareae Mite by Using Formic Acid and Thymol in Honey Bee Apis mellifera L. Colonies// Pakistan J. Zool., vol. 44 (4), pp. 1129-1135, 2012. </vt:lpstr>
      <vt:lpstr>Pettis JS, Rose R, Chaimanee V (2017) Chemical and cultural control of Tropilaelaps mercedesae mites in honeybee (Apis mellifera) colonies in Northern Thailand. PLoS ONE 12(11): e0188063.  ttps://doi.org/10.1371/journal. pone.018806</vt:lpstr>
      <vt:lpstr>Акарицидным действием обладают эфирные масла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Flowers and Bees</dc:title>
  <dc:creator>i</dc:creator>
  <cp:lastModifiedBy>i</cp:lastModifiedBy>
  <cp:revision>63</cp:revision>
  <dcterms:modified xsi:type="dcterms:W3CDTF">2024-01-15T08:35:04Z</dcterms:modified>
</cp:coreProperties>
</file>