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6" r:id="rId2"/>
    <p:sldMasterId id="2147483688" r:id="rId3"/>
  </p:sldMasterIdLst>
  <p:notesMasterIdLst>
    <p:notesMasterId r:id="rId11"/>
  </p:notesMasterIdLst>
  <p:sldIdLst>
    <p:sldId id="283" r:id="rId4"/>
    <p:sldId id="286" r:id="rId5"/>
    <p:sldId id="279" r:id="rId6"/>
    <p:sldId id="284" r:id="rId7"/>
    <p:sldId id="282" r:id="rId8"/>
    <p:sldId id="281" r:id="rId9"/>
    <p:sldId id="285" r:id="rId10"/>
  </p:sldIdLst>
  <p:sldSz cx="9144000" cy="6858000" type="screen4x3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97CF"/>
    <a:srgbClr val="F9F9F9"/>
    <a:srgbClr val="E0E0E0"/>
    <a:srgbClr val="E8E8E8"/>
    <a:srgbClr val="5BC8F5"/>
    <a:srgbClr val="2A9DE5"/>
    <a:srgbClr val="0C42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53"/>
    <p:restoredTop sz="95552" autoAdjust="0"/>
  </p:normalViewPr>
  <p:slideViewPr>
    <p:cSldViewPr>
      <p:cViewPr varScale="1">
        <p:scale>
          <a:sx n="108" d="100"/>
          <a:sy n="108" d="100"/>
        </p:scale>
        <p:origin x="-162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B488F7-1FAC-40D2-BB7E-BA3CE28D8950}" type="datetimeFigureOut">
              <a:rPr lang="en-US" smtClean="0"/>
              <a:pPr/>
              <a:t>9/28/2018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2D21D1-52E2-420B-B491-CFF6D7BB79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478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86200"/>
            <a:ext cx="9144000" cy="2971800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65000"/>
                  <a:alpha val="53000"/>
                </a:schemeClr>
              </a:gs>
              <a:gs pos="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887117"/>
            <a:ext cx="7772400" cy="610820"/>
          </a:xfrm>
        </p:spPr>
        <p:txBody>
          <a:bodyPr/>
          <a:lstStyle>
            <a:lvl1pPr algn="ctr">
              <a:defRPr lang="en-US" sz="40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399020"/>
            <a:ext cx="6400800" cy="764440"/>
          </a:xfrm>
        </p:spPr>
        <p:txBody>
          <a:bodyPr>
            <a:normAutofit/>
          </a:bodyPr>
          <a:lstStyle>
            <a:lvl1pPr marL="0" indent="0" algn="ctr">
              <a:buNone/>
              <a:defRPr lang="en-US" sz="24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094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D6DB-6798-42D2-B9AD-FC6F1C72FC30}" type="datetimeFigureOut">
              <a:rPr lang="en-US" smtClean="0"/>
              <a:pPr/>
              <a:t>9/28/2018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E275-BE14-4364-AEA2-5F5667C0FD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54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9/28/2018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081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9/28/2018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8142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9/28/2018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1580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9/28/2018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0223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9FE40-05AD-4E56-8AC6-79D1587206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28.09.2018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4816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C464E-0AD6-4415-BA10-97E2DFF164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28.09.2018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8091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A08A7-6D8D-4636-B845-1D0DFA53E4D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28.09.2018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73381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BAC78-499E-4754-9BE2-C1A52414E01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28.09.2018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4C26A-1E1C-41A3-A314-EDA5E0868D1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28.09.2018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2412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B0D98-2D5B-4524-9224-D9A7BCD26BE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28.09.2018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388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9/28/2018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718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89B3A-27FE-46A5-93A2-569807B4762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28.09.2018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9617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5A4E6-C319-40D8-A013-ADC9CE5F6C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28.09.2018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63595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A9EC3-8F2A-441F-92ED-8343FE643AA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28.09.2018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7784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105FB-8F6F-4AB0-98BB-C8F385EFA86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28.09.2018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15475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5226D-37F7-4585-B0E5-998238FB0C0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28.09.2018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4291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37F1E-8145-4F38-BDF9-3943B42C353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28.09.2018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640A1-E87B-4AD2-9B50-1B35879B9B3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6267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37F1E-8145-4F38-BDF9-3943B42C353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28.09.2018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640A1-E87B-4AD2-9B50-1B35879B9B3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1134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37F1E-8145-4F38-BDF9-3943B42C353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28.09.2018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640A1-E87B-4AD2-9B50-1B35879B9B3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133742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37F1E-8145-4F38-BDF9-3943B42C353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28.09.2018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640A1-E87B-4AD2-9B50-1B35879B9B3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33144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37F1E-8145-4F38-BDF9-3943B42C353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28.09.2018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640A1-E87B-4AD2-9B50-1B35879B9B3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100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9/28/2018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36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37F1E-8145-4F38-BDF9-3943B42C353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28.09.2018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640A1-E87B-4AD2-9B50-1B35879B9B3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74958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37F1E-8145-4F38-BDF9-3943B42C353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28.09.2018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640A1-E87B-4AD2-9B50-1B35879B9B3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27032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37F1E-8145-4F38-BDF9-3943B42C353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28.09.2018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640A1-E87B-4AD2-9B50-1B35879B9B3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80616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37F1E-8145-4F38-BDF9-3943B42C353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28.09.2018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640A1-E87B-4AD2-9B50-1B35879B9B3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28273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37F1E-8145-4F38-BDF9-3943B42C353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28.09.2018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640A1-E87B-4AD2-9B50-1B35879B9B3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266266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37F1E-8145-4F38-BDF9-3943B42C353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28.09.2018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640A1-E87B-4AD2-9B50-1B35879B9B3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2765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9/28/2018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170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9/28/2018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18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4"/>
            <a:ext cx="4041775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9/28/2018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899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9/28/2018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87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9/28/2018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87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9/28/2018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249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711081"/>
          </a:xfrm>
          <a:prstGeom prst="rect">
            <a:avLst/>
          </a:prstGeom>
        </p:spPr>
        <p:txBody>
          <a:bodyPr vert="horz" lIns="121899" tIns="60949" rIns="121899" bIns="6094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38426"/>
            <a:ext cx="8229600" cy="4987739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5404F2-BE9A-4460-8815-8F645183555F}" type="datetimeFigureOut">
              <a:rPr lang="en-US" smtClean="0"/>
              <a:pPr/>
              <a:t>9/28/2018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1" y="6356352"/>
            <a:ext cx="21336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508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62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1218987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20" indent="-457120" algn="l" defTabSz="1218987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j-lt"/>
          <a:ea typeface="+mn-ea"/>
          <a:cs typeface="+mn-cs"/>
        </a:defRPr>
      </a:lvl1pPr>
      <a:lvl2pPr marL="990427" indent="-380933" algn="l" defTabSz="1218987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j-lt"/>
          <a:ea typeface="+mn-ea"/>
          <a:cs typeface="+mn-cs"/>
        </a:defRPr>
      </a:lvl2pPr>
      <a:lvl3pPr marL="152373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3pPr>
      <a:lvl4pPr marL="2133227" indent="-304747" algn="l" defTabSz="121898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742720" indent="-304747" algn="l" defTabSz="121898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914400">
              <a:defRPr/>
            </a:pPr>
            <a:fld id="{0447C2EE-1A9C-45A3-BC42-EFAC50FE78F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28.09.2018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91440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914400">
              <a:defRPr/>
            </a:pPr>
            <a:fld id="{CBC122BA-4C5C-4491-A08D-C4920A45C1FD}" type="slidenum">
              <a:rPr lang="ru-RU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245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00C37F1E-8145-4F38-BDF9-3943B42C353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28.09.2018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C2640A1-E87B-4AD2-9B50-1B35879B9B3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432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3429000"/>
            <a:ext cx="5756822" cy="2952328"/>
          </a:xfrm>
          <a:prstGeom prst="rect">
            <a:avLst/>
          </a:prstGeom>
        </p:spPr>
      </p:pic>
      <p:sp>
        <p:nvSpPr>
          <p:cNvPr id="15364" name="Text Box 10"/>
          <p:cNvSpPr txBox="1">
            <a:spLocks noChangeArrowheads="1"/>
          </p:cNvSpPr>
          <p:nvPr/>
        </p:nvSpPr>
        <p:spPr bwMode="auto">
          <a:xfrm>
            <a:off x="4320000" y="4680000"/>
            <a:ext cx="45000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1F497D">
                    <a:lumMod val="75000"/>
                  </a:srgbClr>
                </a:solidFill>
                <a:latin typeface="Arial" charset="0"/>
              </a:rPr>
              <a:t>ЗАМЕСТИТЕЛЬ ПРЕМЬЕР-МИНИСТРА</a:t>
            </a:r>
          </a:p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1F497D">
                    <a:lumMod val="75000"/>
                  </a:srgbClr>
                </a:solidFill>
                <a:latin typeface="Arial" charset="0"/>
              </a:rPr>
              <a:t>ПРАВИТЕЛЬСТВА РЕСПУБЛИКИ БАШКОРТОСТАН –</a:t>
            </a:r>
          </a:p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1F497D">
                    <a:lumMod val="75000"/>
                  </a:srgbClr>
                </a:solidFill>
                <a:latin typeface="Arial" charset="0"/>
              </a:rPr>
              <a:t>МИНИСТР СЕЛЬСКОГО ХОЗЯЙСТВА</a:t>
            </a:r>
          </a:p>
        </p:txBody>
      </p:sp>
      <p:sp>
        <p:nvSpPr>
          <p:cNvPr id="15365" name="Text Box 10"/>
          <p:cNvSpPr txBox="1">
            <a:spLocks noChangeArrowheads="1"/>
          </p:cNvSpPr>
          <p:nvPr/>
        </p:nvSpPr>
        <p:spPr bwMode="auto">
          <a:xfrm>
            <a:off x="3131840" y="3489771"/>
            <a:ext cx="576064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1F497D"/>
                </a:solidFill>
                <a:latin typeface="Arial" charset="0"/>
              </a:rPr>
              <a:t>Фазрахманов </a:t>
            </a:r>
          </a:p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1F497D"/>
                </a:solidFill>
                <a:latin typeface="Arial" charset="0"/>
              </a:rPr>
              <a:t>Ильшат Ильдусович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193519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sz="18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СЕЛЬСКОГО ХОЗЯЙСТВА </a:t>
            </a:r>
            <a:br>
              <a:rPr lang="ru-RU" sz="18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sz="1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107950" y="1700808"/>
            <a:ext cx="89281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1F497D">
                    <a:lumMod val="75000"/>
                  </a:srgbClr>
                </a:solidFill>
                <a:latin typeface="Arial" charset="0"/>
              </a:rPr>
              <a:t>О </a:t>
            </a:r>
            <a:r>
              <a:rPr lang="ru-RU" sz="2400" b="1" dirty="0">
                <a:solidFill>
                  <a:srgbClr val="1F497D">
                    <a:lumMod val="75000"/>
                  </a:srgbClr>
                </a:solidFill>
                <a:latin typeface="Arial" charset="0"/>
              </a:rPr>
              <a:t>ходе реализации программы доходогенерирующих проектов, основанных на гражданских инициативах, по созданию сельскохозяйственных потребительских кооперативов</a:t>
            </a:r>
          </a:p>
        </p:txBody>
      </p:sp>
    </p:spTree>
    <p:extLst>
      <p:ext uri="{BB962C8B-B14F-4D97-AF65-F5344CB8AC3E}">
        <p14:creationId xmlns:p14="http://schemas.microsoft.com/office/powerpoint/2010/main" val="1539807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0" y="260648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ПОЗИЦИИ РЕГИОНА В РОССИИ</a:t>
            </a:r>
            <a:endParaRPr lang="ru-RU" sz="1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5" name="Группа 54"/>
          <p:cNvGrpSpPr/>
          <p:nvPr/>
        </p:nvGrpSpPr>
        <p:grpSpPr>
          <a:xfrm>
            <a:off x="65540" y="1772816"/>
            <a:ext cx="9003751" cy="4124036"/>
            <a:chOff x="146280" y="1772816"/>
            <a:chExt cx="9003751" cy="4124036"/>
          </a:xfrm>
        </p:grpSpPr>
        <p:sp>
          <p:nvSpPr>
            <p:cNvPr id="2" name="Rounded Rectangle 6"/>
            <p:cNvSpPr/>
            <p:nvPr/>
          </p:nvSpPr>
          <p:spPr>
            <a:xfrm>
              <a:off x="251587" y="1772816"/>
              <a:ext cx="2104789" cy="4124036"/>
            </a:xfrm>
            <a:prstGeom prst="roundRect">
              <a:avLst>
                <a:gd name="adj" fmla="val 3173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" name="Rounded Rectangle 8"/>
            <p:cNvSpPr/>
            <p:nvPr/>
          </p:nvSpPr>
          <p:spPr>
            <a:xfrm>
              <a:off x="2480279" y="1772816"/>
              <a:ext cx="2104789" cy="4124036"/>
            </a:xfrm>
            <a:prstGeom prst="roundRect">
              <a:avLst>
                <a:gd name="adj" fmla="val 245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Oval 12"/>
            <p:cNvSpPr/>
            <p:nvPr/>
          </p:nvSpPr>
          <p:spPr>
            <a:xfrm>
              <a:off x="3033698" y="2305888"/>
              <a:ext cx="997950" cy="9979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Rounded Rectangle 13"/>
            <p:cNvSpPr/>
            <p:nvPr/>
          </p:nvSpPr>
          <p:spPr>
            <a:xfrm>
              <a:off x="2633503" y="1910674"/>
              <a:ext cx="1798340" cy="338902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smtClean="0">
                  <a:solidFill>
                    <a:schemeClr val="bg1"/>
                  </a:solidFill>
                  <a:latin typeface="Arial" pitchFamily="34" charset="0"/>
                  <a:ea typeface="Source Sans Pro" pitchFamily="34" charset="0"/>
                  <a:cs typeface="Arial" pitchFamily="34" charset="0"/>
                </a:rPr>
                <a:t>2017</a:t>
              </a:r>
              <a:endParaRPr lang="en-IN" sz="2000" b="1" dirty="0">
                <a:solidFill>
                  <a:schemeClr val="bg1"/>
                </a:solidFill>
                <a:latin typeface="Arial" pitchFamily="34" charset="0"/>
                <a:ea typeface="Source Sans Pro" pitchFamily="34" charset="0"/>
                <a:cs typeface="Arial" pitchFamily="34" charset="0"/>
              </a:endParaRPr>
            </a:p>
          </p:txBody>
        </p:sp>
        <p:sp>
          <p:nvSpPr>
            <p:cNvPr id="9" name="Rounded Rectangle 9"/>
            <p:cNvSpPr/>
            <p:nvPr/>
          </p:nvSpPr>
          <p:spPr>
            <a:xfrm>
              <a:off x="4714725" y="1772816"/>
              <a:ext cx="2104789" cy="4124036"/>
            </a:xfrm>
            <a:prstGeom prst="roundRect">
              <a:avLst>
                <a:gd name="adj" fmla="val 293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Oval 14"/>
            <p:cNvSpPr/>
            <p:nvPr/>
          </p:nvSpPr>
          <p:spPr>
            <a:xfrm>
              <a:off x="5268144" y="2305888"/>
              <a:ext cx="997950" cy="9979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Rounded Rectangle 18"/>
            <p:cNvSpPr/>
            <p:nvPr/>
          </p:nvSpPr>
          <p:spPr>
            <a:xfrm>
              <a:off x="4867949" y="1910674"/>
              <a:ext cx="1798340" cy="338902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smtClean="0">
                  <a:solidFill>
                    <a:schemeClr val="bg1"/>
                  </a:solidFill>
                  <a:latin typeface="Arial" pitchFamily="34" charset="0"/>
                  <a:ea typeface="Source Sans Pro" pitchFamily="34" charset="0"/>
                  <a:cs typeface="Arial" pitchFamily="34" charset="0"/>
                </a:rPr>
                <a:t>2018</a:t>
              </a:r>
              <a:endParaRPr lang="en-IN" sz="2000" b="1" dirty="0">
                <a:solidFill>
                  <a:schemeClr val="bg1"/>
                </a:solidFill>
                <a:latin typeface="Arial" pitchFamily="34" charset="0"/>
                <a:ea typeface="Source Sans Pro" pitchFamily="34" charset="0"/>
                <a:cs typeface="Arial" pitchFamily="34" charset="0"/>
              </a:endParaRPr>
            </a:p>
          </p:txBody>
        </p:sp>
        <p:sp>
          <p:nvSpPr>
            <p:cNvPr id="15" name="Rounded Rectangle 10"/>
            <p:cNvSpPr/>
            <p:nvPr/>
          </p:nvSpPr>
          <p:spPr>
            <a:xfrm>
              <a:off x="6949171" y="1772816"/>
              <a:ext cx="2104789" cy="4124036"/>
            </a:xfrm>
            <a:prstGeom prst="roundRect">
              <a:avLst>
                <a:gd name="adj" fmla="val 2695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7502590" y="2305888"/>
              <a:ext cx="997950" cy="9979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Rounded Rectangle 20"/>
            <p:cNvSpPr/>
            <p:nvPr/>
          </p:nvSpPr>
          <p:spPr>
            <a:xfrm>
              <a:off x="7102395" y="1910674"/>
              <a:ext cx="1798340" cy="338902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smtClean="0">
                  <a:solidFill>
                    <a:schemeClr val="bg1"/>
                  </a:solidFill>
                  <a:latin typeface="Arial" pitchFamily="34" charset="0"/>
                  <a:ea typeface="Source Sans Pro" pitchFamily="34" charset="0"/>
                  <a:cs typeface="Arial" pitchFamily="34" charset="0"/>
                </a:rPr>
                <a:t>2020</a:t>
              </a:r>
              <a:endParaRPr lang="en-IN" sz="1600" b="1" dirty="0">
                <a:solidFill>
                  <a:schemeClr val="bg1"/>
                </a:solidFill>
                <a:latin typeface="Arial" pitchFamily="34" charset="0"/>
                <a:ea typeface="Source Sans Pro" pitchFamily="34" charset="0"/>
                <a:cs typeface="Arial" pitchFamily="34" charset="0"/>
              </a:endParaRPr>
            </a:p>
          </p:txBody>
        </p:sp>
        <p:sp>
          <p:nvSpPr>
            <p:cNvPr id="18" name="Rectangle 34"/>
            <p:cNvSpPr/>
            <p:nvPr/>
          </p:nvSpPr>
          <p:spPr>
            <a:xfrm>
              <a:off x="251587" y="3596611"/>
              <a:ext cx="8802373" cy="864000"/>
            </a:xfrm>
            <a:prstGeom prst="rect">
              <a:avLst/>
            </a:prstGeom>
            <a:solidFill>
              <a:srgbClr val="95B3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ectangle 36"/>
            <p:cNvSpPr/>
            <p:nvPr/>
          </p:nvSpPr>
          <p:spPr>
            <a:xfrm>
              <a:off x="251587" y="4696269"/>
              <a:ext cx="8802373" cy="864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Freeform 17"/>
            <p:cNvSpPr>
              <a:spLocks noEditPoints="1"/>
            </p:cNvSpPr>
            <p:nvPr/>
          </p:nvSpPr>
          <p:spPr bwMode="auto">
            <a:xfrm>
              <a:off x="5580364" y="2610974"/>
              <a:ext cx="373510" cy="387778"/>
            </a:xfrm>
            <a:custGeom>
              <a:avLst/>
              <a:gdLst>
                <a:gd name="T0" fmla="*/ 2520 w 4241"/>
                <a:gd name="T1" fmla="*/ 343 h 4403"/>
                <a:gd name="T2" fmla="*/ 2526 w 4241"/>
                <a:gd name="T3" fmla="*/ 699 h 4403"/>
                <a:gd name="T4" fmla="*/ 2347 w 4241"/>
                <a:gd name="T5" fmla="*/ 1249 h 4403"/>
                <a:gd name="T6" fmla="*/ 1936 w 4241"/>
                <a:gd name="T7" fmla="*/ 1812 h 4403"/>
                <a:gd name="T8" fmla="*/ 1652 w 4241"/>
                <a:gd name="T9" fmla="*/ 2119 h 4403"/>
                <a:gd name="T10" fmla="*/ 1260 w 4241"/>
                <a:gd name="T11" fmla="*/ 2268 h 4403"/>
                <a:gd name="T12" fmla="*/ 1075 w 4241"/>
                <a:gd name="T13" fmla="*/ 2496 h 4403"/>
                <a:gd name="T14" fmla="*/ 1048 w 4241"/>
                <a:gd name="T15" fmla="*/ 2932 h 4403"/>
                <a:gd name="T16" fmla="*/ 1151 w 4241"/>
                <a:gd name="T17" fmla="*/ 3478 h 4403"/>
                <a:gd name="T18" fmla="*/ 1476 w 4241"/>
                <a:gd name="T19" fmla="*/ 3592 h 4403"/>
                <a:gd name="T20" fmla="*/ 1745 w 4241"/>
                <a:gd name="T21" fmla="*/ 3723 h 4403"/>
                <a:gd name="T22" fmla="*/ 2036 w 4241"/>
                <a:gd name="T23" fmla="*/ 3950 h 4403"/>
                <a:gd name="T24" fmla="*/ 2798 w 4241"/>
                <a:gd name="T25" fmla="*/ 4110 h 4403"/>
                <a:gd name="T26" fmla="*/ 3207 w 4241"/>
                <a:gd name="T27" fmla="*/ 4075 h 4403"/>
                <a:gd name="T28" fmla="*/ 3218 w 4241"/>
                <a:gd name="T29" fmla="*/ 3853 h 4403"/>
                <a:gd name="T30" fmla="*/ 3379 w 4241"/>
                <a:gd name="T31" fmla="*/ 3732 h 4403"/>
                <a:gd name="T32" fmla="*/ 3499 w 4241"/>
                <a:gd name="T33" fmla="*/ 3679 h 4403"/>
                <a:gd name="T34" fmla="*/ 3532 w 4241"/>
                <a:gd name="T35" fmla="*/ 3460 h 4403"/>
                <a:gd name="T36" fmla="*/ 3585 w 4241"/>
                <a:gd name="T37" fmla="*/ 3262 h 4403"/>
                <a:gd name="T38" fmla="*/ 3798 w 4241"/>
                <a:gd name="T39" fmla="*/ 3049 h 4403"/>
                <a:gd name="T40" fmla="*/ 3744 w 4241"/>
                <a:gd name="T41" fmla="*/ 2807 h 4403"/>
                <a:gd name="T42" fmla="*/ 3879 w 4241"/>
                <a:gd name="T43" fmla="*/ 2659 h 4403"/>
                <a:gd name="T44" fmla="*/ 3971 w 4241"/>
                <a:gd name="T45" fmla="*/ 2489 h 4403"/>
                <a:gd name="T46" fmla="*/ 3826 w 4241"/>
                <a:gd name="T47" fmla="*/ 2301 h 4403"/>
                <a:gd name="T48" fmla="*/ 3275 w 4241"/>
                <a:gd name="T49" fmla="*/ 2163 h 4403"/>
                <a:gd name="T50" fmla="*/ 2833 w 4241"/>
                <a:gd name="T51" fmla="*/ 1892 h 4403"/>
                <a:gd name="T52" fmla="*/ 2785 w 4241"/>
                <a:gd name="T53" fmla="*/ 1396 h 4403"/>
                <a:gd name="T54" fmla="*/ 2932 w 4241"/>
                <a:gd name="T55" fmla="*/ 841 h 4403"/>
                <a:gd name="T56" fmla="*/ 2786 w 4241"/>
                <a:gd name="T57" fmla="*/ 402 h 4403"/>
                <a:gd name="T58" fmla="*/ 2576 w 4241"/>
                <a:gd name="T59" fmla="*/ 0 h 4403"/>
                <a:gd name="T60" fmla="*/ 2964 w 4241"/>
                <a:gd name="T61" fmla="*/ 188 h 4403"/>
                <a:gd name="T62" fmla="*/ 3201 w 4241"/>
                <a:gd name="T63" fmla="*/ 725 h 4403"/>
                <a:gd name="T64" fmla="*/ 3114 w 4241"/>
                <a:gd name="T65" fmla="*/ 1262 h 4403"/>
                <a:gd name="T66" fmla="*/ 3040 w 4241"/>
                <a:gd name="T67" fmla="*/ 1704 h 4403"/>
                <a:gd name="T68" fmla="*/ 3279 w 4241"/>
                <a:gd name="T69" fmla="*/ 1884 h 4403"/>
                <a:gd name="T70" fmla="*/ 3690 w 4241"/>
                <a:gd name="T71" fmla="*/ 1971 h 4403"/>
                <a:gd name="T72" fmla="*/ 4102 w 4241"/>
                <a:gd name="T73" fmla="*/ 2151 h 4403"/>
                <a:gd name="T74" fmla="*/ 4240 w 4241"/>
                <a:gd name="T75" fmla="*/ 2545 h 4403"/>
                <a:gd name="T76" fmla="*/ 4078 w 4241"/>
                <a:gd name="T77" fmla="*/ 2935 h 4403"/>
                <a:gd name="T78" fmla="*/ 3921 w 4241"/>
                <a:gd name="T79" fmla="*/ 3370 h 4403"/>
                <a:gd name="T80" fmla="*/ 3774 w 4241"/>
                <a:gd name="T81" fmla="*/ 3743 h 4403"/>
                <a:gd name="T82" fmla="*/ 3505 w 4241"/>
                <a:gd name="T83" fmla="*/ 4088 h 4403"/>
                <a:gd name="T84" fmla="*/ 3188 w 4241"/>
                <a:gd name="T85" fmla="*/ 4386 h 4403"/>
                <a:gd name="T86" fmla="*/ 2590 w 4241"/>
                <a:gd name="T87" fmla="*/ 4368 h 4403"/>
                <a:gd name="T88" fmla="*/ 2033 w 4241"/>
                <a:gd name="T89" fmla="*/ 4258 h 4403"/>
                <a:gd name="T90" fmla="*/ 1580 w 4241"/>
                <a:gd name="T91" fmla="*/ 3943 h 4403"/>
                <a:gd name="T92" fmla="*/ 1219 w 4241"/>
                <a:gd name="T93" fmla="*/ 3836 h 4403"/>
                <a:gd name="T94" fmla="*/ 916 w 4241"/>
                <a:gd name="T95" fmla="*/ 3844 h 4403"/>
                <a:gd name="T96" fmla="*/ 443 w 4241"/>
                <a:gd name="T97" fmla="*/ 3846 h 4403"/>
                <a:gd name="T98" fmla="*/ 43 w 4241"/>
                <a:gd name="T99" fmla="*/ 3846 h 4403"/>
                <a:gd name="T100" fmla="*/ 75 w 4241"/>
                <a:gd name="T101" fmla="*/ 1987 h 4403"/>
                <a:gd name="T102" fmla="*/ 534 w 4241"/>
                <a:gd name="T103" fmla="*/ 1981 h 4403"/>
                <a:gd name="T104" fmla="*/ 1073 w 4241"/>
                <a:gd name="T105" fmla="*/ 1976 h 4403"/>
                <a:gd name="T106" fmla="*/ 1341 w 4241"/>
                <a:gd name="T107" fmla="*/ 1963 h 4403"/>
                <a:gd name="T108" fmla="*/ 1729 w 4241"/>
                <a:gd name="T109" fmla="*/ 1634 h 4403"/>
                <a:gd name="T110" fmla="*/ 2164 w 4241"/>
                <a:gd name="T111" fmla="*/ 1017 h 4403"/>
                <a:gd name="T112" fmla="*/ 2248 w 4241"/>
                <a:gd name="T113" fmla="*/ 505 h 4403"/>
                <a:gd name="T114" fmla="*/ 2334 w 4241"/>
                <a:gd name="T115" fmla="*/ 101 h 4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241" h="4403">
                  <a:moveTo>
                    <a:pt x="2579" y="263"/>
                  </a:moveTo>
                  <a:lnTo>
                    <a:pt x="2572" y="263"/>
                  </a:lnTo>
                  <a:lnTo>
                    <a:pt x="2566" y="263"/>
                  </a:lnTo>
                  <a:lnTo>
                    <a:pt x="2550" y="270"/>
                  </a:lnTo>
                  <a:lnTo>
                    <a:pt x="2539" y="281"/>
                  </a:lnTo>
                  <a:lnTo>
                    <a:pt x="2530" y="298"/>
                  </a:lnTo>
                  <a:lnTo>
                    <a:pt x="2525" y="319"/>
                  </a:lnTo>
                  <a:lnTo>
                    <a:pt x="2520" y="343"/>
                  </a:lnTo>
                  <a:lnTo>
                    <a:pt x="2519" y="371"/>
                  </a:lnTo>
                  <a:lnTo>
                    <a:pt x="2519" y="401"/>
                  </a:lnTo>
                  <a:lnTo>
                    <a:pt x="2519" y="431"/>
                  </a:lnTo>
                  <a:lnTo>
                    <a:pt x="2520" y="461"/>
                  </a:lnTo>
                  <a:lnTo>
                    <a:pt x="2522" y="485"/>
                  </a:lnTo>
                  <a:lnTo>
                    <a:pt x="2526" y="559"/>
                  </a:lnTo>
                  <a:lnTo>
                    <a:pt x="2528" y="630"/>
                  </a:lnTo>
                  <a:lnTo>
                    <a:pt x="2526" y="699"/>
                  </a:lnTo>
                  <a:lnTo>
                    <a:pt x="2522" y="768"/>
                  </a:lnTo>
                  <a:lnTo>
                    <a:pt x="2513" y="839"/>
                  </a:lnTo>
                  <a:lnTo>
                    <a:pt x="2499" y="910"/>
                  </a:lnTo>
                  <a:lnTo>
                    <a:pt x="2478" y="984"/>
                  </a:lnTo>
                  <a:lnTo>
                    <a:pt x="2451" y="1054"/>
                  </a:lnTo>
                  <a:lnTo>
                    <a:pt x="2420" y="1121"/>
                  </a:lnTo>
                  <a:lnTo>
                    <a:pt x="2384" y="1186"/>
                  </a:lnTo>
                  <a:lnTo>
                    <a:pt x="2347" y="1249"/>
                  </a:lnTo>
                  <a:lnTo>
                    <a:pt x="2307" y="1311"/>
                  </a:lnTo>
                  <a:lnTo>
                    <a:pt x="2266" y="1372"/>
                  </a:lnTo>
                  <a:lnTo>
                    <a:pt x="2223" y="1431"/>
                  </a:lnTo>
                  <a:lnTo>
                    <a:pt x="2188" y="1482"/>
                  </a:lnTo>
                  <a:lnTo>
                    <a:pt x="2151" y="1535"/>
                  </a:lnTo>
                  <a:lnTo>
                    <a:pt x="2086" y="1625"/>
                  </a:lnTo>
                  <a:lnTo>
                    <a:pt x="2013" y="1718"/>
                  </a:lnTo>
                  <a:lnTo>
                    <a:pt x="1936" y="1812"/>
                  </a:lnTo>
                  <a:lnTo>
                    <a:pt x="1854" y="1908"/>
                  </a:lnTo>
                  <a:lnTo>
                    <a:pt x="1769" y="2001"/>
                  </a:lnTo>
                  <a:lnTo>
                    <a:pt x="1749" y="2026"/>
                  </a:lnTo>
                  <a:lnTo>
                    <a:pt x="1726" y="2050"/>
                  </a:lnTo>
                  <a:lnTo>
                    <a:pt x="1702" y="2074"/>
                  </a:lnTo>
                  <a:lnTo>
                    <a:pt x="1675" y="2095"/>
                  </a:lnTo>
                  <a:lnTo>
                    <a:pt x="1665" y="2109"/>
                  </a:lnTo>
                  <a:lnTo>
                    <a:pt x="1652" y="2119"/>
                  </a:lnTo>
                  <a:lnTo>
                    <a:pt x="1640" y="2126"/>
                  </a:lnTo>
                  <a:lnTo>
                    <a:pt x="1586" y="2164"/>
                  </a:lnTo>
                  <a:lnTo>
                    <a:pt x="1529" y="2195"/>
                  </a:lnTo>
                  <a:lnTo>
                    <a:pt x="1468" y="2220"/>
                  </a:lnTo>
                  <a:lnTo>
                    <a:pt x="1402" y="2240"/>
                  </a:lnTo>
                  <a:lnTo>
                    <a:pt x="1333" y="2254"/>
                  </a:lnTo>
                  <a:lnTo>
                    <a:pt x="1296" y="2261"/>
                  </a:lnTo>
                  <a:lnTo>
                    <a:pt x="1260" y="2268"/>
                  </a:lnTo>
                  <a:lnTo>
                    <a:pt x="1227" y="2278"/>
                  </a:lnTo>
                  <a:lnTo>
                    <a:pt x="1198" y="2289"/>
                  </a:lnTo>
                  <a:lnTo>
                    <a:pt x="1171" y="2305"/>
                  </a:lnTo>
                  <a:lnTo>
                    <a:pt x="1148" y="2323"/>
                  </a:lnTo>
                  <a:lnTo>
                    <a:pt x="1129" y="2348"/>
                  </a:lnTo>
                  <a:lnTo>
                    <a:pt x="1107" y="2395"/>
                  </a:lnTo>
                  <a:lnTo>
                    <a:pt x="1088" y="2444"/>
                  </a:lnTo>
                  <a:lnTo>
                    <a:pt x="1075" y="2496"/>
                  </a:lnTo>
                  <a:lnTo>
                    <a:pt x="1066" y="2550"/>
                  </a:lnTo>
                  <a:lnTo>
                    <a:pt x="1058" y="2604"/>
                  </a:lnTo>
                  <a:lnTo>
                    <a:pt x="1053" y="2659"/>
                  </a:lnTo>
                  <a:lnTo>
                    <a:pt x="1051" y="2713"/>
                  </a:lnTo>
                  <a:lnTo>
                    <a:pt x="1050" y="2766"/>
                  </a:lnTo>
                  <a:lnTo>
                    <a:pt x="1048" y="2817"/>
                  </a:lnTo>
                  <a:lnTo>
                    <a:pt x="1048" y="2852"/>
                  </a:lnTo>
                  <a:lnTo>
                    <a:pt x="1048" y="2932"/>
                  </a:lnTo>
                  <a:lnTo>
                    <a:pt x="1048" y="3015"/>
                  </a:lnTo>
                  <a:lnTo>
                    <a:pt x="1053" y="3101"/>
                  </a:lnTo>
                  <a:lnTo>
                    <a:pt x="1060" y="3186"/>
                  </a:lnTo>
                  <a:lnTo>
                    <a:pt x="1073" y="3269"/>
                  </a:lnTo>
                  <a:lnTo>
                    <a:pt x="1091" y="3350"/>
                  </a:lnTo>
                  <a:lnTo>
                    <a:pt x="1108" y="3399"/>
                  </a:lnTo>
                  <a:lnTo>
                    <a:pt x="1128" y="3442"/>
                  </a:lnTo>
                  <a:lnTo>
                    <a:pt x="1151" y="3478"/>
                  </a:lnTo>
                  <a:lnTo>
                    <a:pt x="1179" y="3509"/>
                  </a:lnTo>
                  <a:lnTo>
                    <a:pt x="1213" y="3535"/>
                  </a:lnTo>
                  <a:lnTo>
                    <a:pt x="1252" y="3556"/>
                  </a:lnTo>
                  <a:lnTo>
                    <a:pt x="1296" y="3571"/>
                  </a:lnTo>
                  <a:lnTo>
                    <a:pt x="1347" y="3582"/>
                  </a:lnTo>
                  <a:lnTo>
                    <a:pt x="1404" y="3589"/>
                  </a:lnTo>
                  <a:lnTo>
                    <a:pt x="1439" y="3591"/>
                  </a:lnTo>
                  <a:lnTo>
                    <a:pt x="1476" y="3592"/>
                  </a:lnTo>
                  <a:lnTo>
                    <a:pt x="1516" y="3598"/>
                  </a:lnTo>
                  <a:lnTo>
                    <a:pt x="1556" y="3611"/>
                  </a:lnTo>
                  <a:lnTo>
                    <a:pt x="1595" y="3630"/>
                  </a:lnTo>
                  <a:lnTo>
                    <a:pt x="1628" y="3642"/>
                  </a:lnTo>
                  <a:lnTo>
                    <a:pt x="1659" y="3658"/>
                  </a:lnTo>
                  <a:lnTo>
                    <a:pt x="1689" y="3678"/>
                  </a:lnTo>
                  <a:lnTo>
                    <a:pt x="1718" y="3701"/>
                  </a:lnTo>
                  <a:lnTo>
                    <a:pt x="1745" y="3723"/>
                  </a:lnTo>
                  <a:lnTo>
                    <a:pt x="1769" y="3747"/>
                  </a:lnTo>
                  <a:lnTo>
                    <a:pt x="1799" y="3774"/>
                  </a:lnTo>
                  <a:lnTo>
                    <a:pt x="1826" y="3798"/>
                  </a:lnTo>
                  <a:lnTo>
                    <a:pt x="1863" y="3824"/>
                  </a:lnTo>
                  <a:lnTo>
                    <a:pt x="1900" y="3851"/>
                  </a:lnTo>
                  <a:lnTo>
                    <a:pt x="1945" y="3886"/>
                  </a:lnTo>
                  <a:lnTo>
                    <a:pt x="1990" y="3919"/>
                  </a:lnTo>
                  <a:lnTo>
                    <a:pt x="2036" y="3950"/>
                  </a:lnTo>
                  <a:lnTo>
                    <a:pt x="2080" y="3978"/>
                  </a:lnTo>
                  <a:lnTo>
                    <a:pt x="2124" y="4002"/>
                  </a:lnTo>
                  <a:lnTo>
                    <a:pt x="2191" y="4017"/>
                  </a:lnTo>
                  <a:lnTo>
                    <a:pt x="2262" y="4033"/>
                  </a:lnTo>
                  <a:lnTo>
                    <a:pt x="2354" y="4054"/>
                  </a:lnTo>
                  <a:lnTo>
                    <a:pt x="2502" y="4076"/>
                  </a:lnTo>
                  <a:lnTo>
                    <a:pt x="2651" y="4095"/>
                  </a:lnTo>
                  <a:lnTo>
                    <a:pt x="2798" y="4110"/>
                  </a:lnTo>
                  <a:lnTo>
                    <a:pt x="2942" y="4123"/>
                  </a:lnTo>
                  <a:lnTo>
                    <a:pt x="2991" y="4123"/>
                  </a:lnTo>
                  <a:lnTo>
                    <a:pt x="3040" y="4121"/>
                  </a:lnTo>
                  <a:lnTo>
                    <a:pt x="3089" y="4116"/>
                  </a:lnTo>
                  <a:lnTo>
                    <a:pt x="3139" y="4106"/>
                  </a:lnTo>
                  <a:lnTo>
                    <a:pt x="3166" y="4100"/>
                  </a:lnTo>
                  <a:lnTo>
                    <a:pt x="3188" y="4090"/>
                  </a:lnTo>
                  <a:lnTo>
                    <a:pt x="3207" y="4075"/>
                  </a:lnTo>
                  <a:lnTo>
                    <a:pt x="3222" y="4057"/>
                  </a:lnTo>
                  <a:lnTo>
                    <a:pt x="3234" y="4030"/>
                  </a:lnTo>
                  <a:lnTo>
                    <a:pt x="3239" y="4002"/>
                  </a:lnTo>
                  <a:lnTo>
                    <a:pt x="3241" y="3971"/>
                  </a:lnTo>
                  <a:lnTo>
                    <a:pt x="3238" y="3938"/>
                  </a:lnTo>
                  <a:lnTo>
                    <a:pt x="3228" y="3907"/>
                  </a:lnTo>
                  <a:lnTo>
                    <a:pt x="3219" y="3879"/>
                  </a:lnTo>
                  <a:lnTo>
                    <a:pt x="3218" y="3853"/>
                  </a:lnTo>
                  <a:lnTo>
                    <a:pt x="3224" y="3826"/>
                  </a:lnTo>
                  <a:lnTo>
                    <a:pt x="3237" y="3802"/>
                  </a:lnTo>
                  <a:lnTo>
                    <a:pt x="3255" y="3779"/>
                  </a:lnTo>
                  <a:lnTo>
                    <a:pt x="3276" y="3763"/>
                  </a:lnTo>
                  <a:lnTo>
                    <a:pt x="3302" y="3748"/>
                  </a:lnTo>
                  <a:lnTo>
                    <a:pt x="3327" y="3740"/>
                  </a:lnTo>
                  <a:lnTo>
                    <a:pt x="3354" y="3734"/>
                  </a:lnTo>
                  <a:lnTo>
                    <a:pt x="3379" y="3732"/>
                  </a:lnTo>
                  <a:lnTo>
                    <a:pt x="3386" y="3732"/>
                  </a:lnTo>
                  <a:lnTo>
                    <a:pt x="3391" y="3733"/>
                  </a:lnTo>
                  <a:lnTo>
                    <a:pt x="3401" y="3736"/>
                  </a:lnTo>
                  <a:lnTo>
                    <a:pt x="3408" y="3736"/>
                  </a:lnTo>
                  <a:lnTo>
                    <a:pt x="3433" y="3732"/>
                  </a:lnTo>
                  <a:lnTo>
                    <a:pt x="3455" y="3720"/>
                  </a:lnTo>
                  <a:lnTo>
                    <a:pt x="3478" y="3703"/>
                  </a:lnTo>
                  <a:lnTo>
                    <a:pt x="3499" y="3679"/>
                  </a:lnTo>
                  <a:lnTo>
                    <a:pt x="3518" y="3649"/>
                  </a:lnTo>
                  <a:lnTo>
                    <a:pt x="3531" y="3619"/>
                  </a:lnTo>
                  <a:lnTo>
                    <a:pt x="3541" y="3588"/>
                  </a:lnTo>
                  <a:lnTo>
                    <a:pt x="3546" y="3557"/>
                  </a:lnTo>
                  <a:lnTo>
                    <a:pt x="3549" y="3528"/>
                  </a:lnTo>
                  <a:lnTo>
                    <a:pt x="3548" y="3501"/>
                  </a:lnTo>
                  <a:lnTo>
                    <a:pt x="3542" y="3478"/>
                  </a:lnTo>
                  <a:lnTo>
                    <a:pt x="3532" y="3460"/>
                  </a:lnTo>
                  <a:lnTo>
                    <a:pt x="3518" y="3436"/>
                  </a:lnTo>
                  <a:lnTo>
                    <a:pt x="3509" y="3411"/>
                  </a:lnTo>
                  <a:lnTo>
                    <a:pt x="3507" y="3384"/>
                  </a:lnTo>
                  <a:lnTo>
                    <a:pt x="3509" y="3354"/>
                  </a:lnTo>
                  <a:lnTo>
                    <a:pt x="3519" y="3326"/>
                  </a:lnTo>
                  <a:lnTo>
                    <a:pt x="3536" y="3298"/>
                  </a:lnTo>
                  <a:lnTo>
                    <a:pt x="3559" y="3276"/>
                  </a:lnTo>
                  <a:lnTo>
                    <a:pt x="3585" y="3262"/>
                  </a:lnTo>
                  <a:lnTo>
                    <a:pt x="3613" y="3253"/>
                  </a:lnTo>
                  <a:lnTo>
                    <a:pt x="3657" y="3236"/>
                  </a:lnTo>
                  <a:lnTo>
                    <a:pt x="3694" y="3214"/>
                  </a:lnTo>
                  <a:lnTo>
                    <a:pt x="3727" y="3187"/>
                  </a:lnTo>
                  <a:lnTo>
                    <a:pt x="3754" y="3157"/>
                  </a:lnTo>
                  <a:lnTo>
                    <a:pt x="3775" y="3122"/>
                  </a:lnTo>
                  <a:lnTo>
                    <a:pt x="3791" y="3084"/>
                  </a:lnTo>
                  <a:lnTo>
                    <a:pt x="3798" y="3049"/>
                  </a:lnTo>
                  <a:lnTo>
                    <a:pt x="3802" y="3015"/>
                  </a:lnTo>
                  <a:lnTo>
                    <a:pt x="3801" y="2982"/>
                  </a:lnTo>
                  <a:lnTo>
                    <a:pt x="3796" y="2949"/>
                  </a:lnTo>
                  <a:lnTo>
                    <a:pt x="3786" y="2922"/>
                  </a:lnTo>
                  <a:lnTo>
                    <a:pt x="3774" y="2900"/>
                  </a:lnTo>
                  <a:lnTo>
                    <a:pt x="3758" y="2870"/>
                  </a:lnTo>
                  <a:lnTo>
                    <a:pt x="3748" y="2838"/>
                  </a:lnTo>
                  <a:lnTo>
                    <a:pt x="3744" y="2807"/>
                  </a:lnTo>
                  <a:lnTo>
                    <a:pt x="3747" y="2776"/>
                  </a:lnTo>
                  <a:lnTo>
                    <a:pt x="3754" y="2747"/>
                  </a:lnTo>
                  <a:lnTo>
                    <a:pt x="3765" y="2725"/>
                  </a:lnTo>
                  <a:lnTo>
                    <a:pt x="3781" y="2706"/>
                  </a:lnTo>
                  <a:lnTo>
                    <a:pt x="3799" y="2690"/>
                  </a:lnTo>
                  <a:lnTo>
                    <a:pt x="3822" y="2678"/>
                  </a:lnTo>
                  <a:lnTo>
                    <a:pt x="3849" y="2668"/>
                  </a:lnTo>
                  <a:lnTo>
                    <a:pt x="3879" y="2659"/>
                  </a:lnTo>
                  <a:lnTo>
                    <a:pt x="3904" y="2647"/>
                  </a:lnTo>
                  <a:lnTo>
                    <a:pt x="3924" y="2630"/>
                  </a:lnTo>
                  <a:lnTo>
                    <a:pt x="3940" y="2612"/>
                  </a:lnTo>
                  <a:lnTo>
                    <a:pt x="3951" y="2590"/>
                  </a:lnTo>
                  <a:lnTo>
                    <a:pt x="3960" y="2568"/>
                  </a:lnTo>
                  <a:lnTo>
                    <a:pt x="3967" y="2545"/>
                  </a:lnTo>
                  <a:lnTo>
                    <a:pt x="3970" y="2524"/>
                  </a:lnTo>
                  <a:lnTo>
                    <a:pt x="3971" y="2489"/>
                  </a:lnTo>
                  <a:lnTo>
                    <a:pt x="3967" y="2457"/>
                  </a:lnTo>
                  <a:lnTo>
                    <a:pt x="3955" y="2427"/>
                  </a:lnTo>
                  <a:lnTo>
                    <a:pt x="3941" y="2399"/>
                  </a:lnTo>
                  <a:lnTo>
                    <a:pt x="3923" y="2374"/>
                  </a:lnTo>
                  <a:lnTo>
                    <a:pt x="3900" y="2351"/>
                  </a:lnTo>
                  <a:lnTo>
                    <a:pt x="3877" y="2332"/>
                  </a:lnTo>
                  <a:lnTo>
                    <a:pt x="3852" y="2315"/>
                  </a:lnTo>
                  <a:lnTo>
                    <a:pt x="3826" y="2301"/>
                  </a:lnTo>
                  <a:lnTo>
                    <a:pt x="3765" y="2271"/>
                  </a:lnTo>
                  <a:lnTo>
                    <a:pt x="3701" y="2247"/>
                  </a:lnTo>
                  <a:lnTo>
                    <a:pt x="3633" y="2229"/>
                  </a:lnTo>
                  <a:lnTo>
                    <a:pt x="3565" y="2213"/>
                  </a:lnTo>
                  <a:lnTo>
                    <a:pt x="3495" y="2201"/>
                  </a:lnTo>
                  <a:lnTo>
                    <a:pt x="3426" y="2189"/>
                  </a:lnTo>
                  <a:lnTo>
                    <a:pt x="3350" y="2177"/>
                  </a:lnTo>
                  <a:lnTo>
                    <a:pt x="3275" y="2163"/>
                  </a:lnTo>
                  <a:lnTo>
                    <a:pt x="3201" y="2146"/>
                  </a:lnTo>
                  <a:lnTo>
                    <a:pt x="3134" y="2126"/>
                  </a:lnTo>
                  <a:lnTo>
                    <a:pt x="3072" y="2099"/>
                  </a:lnTo>
                  <a:lnTo>
                    <a:pt x="3013" y="2067"/>
                  </a:lnTo>
                  <a:lnTo>
                    <a:pt x="2961" y="2029"/>
                  </a:lnTo>
                  <a:lnTo>
                    <a:pt x="2913" y="1988"/>
                  </a:lnTo>
                  <a:lnTo>
                    <a:pt x="2870" y="1942"/>
                  </a:lnTo>
                  <a:lnTo>
                    <a:pt x="2833" y="1892"/>
                  </a:lnTo>
                  <a:lnTo>
                    <a:pt x="2803" y="1839"/>
                  </a:lnTo>
                  <a:lnTo>
                    <a:pt x="2779" y="1783"/>
                  </a:lnTo>
                  <a:lnTo>
                    <a:pt x="2763" y="1725"/>
                  </a:lnTo>
                  <a:lnTo>
                    <a:pt x="2755" y="1665"/>
                  </a:lnTo>
                  <a:lnTo>
                    <a:pt x="2753" y="1596"/>
                  </a:lnTo>
                  <a:lnTo>
                    <a:pt x="2759" y="1528"/>
                  </a:lnTo>
                  <a:lnTo>
                    <a:pt x="2769" y="1461"/>
                  </a:lnTo>
                  <a:lnTo>
                    <a:pt x="2785" y="1396"/>
                  </a:lnTo>
                  <a:lnTo>
                    <a:pt x="2803" y="1331"/>
                  </a:lnTo>
                  <a:lnTo>
                    <a:pt x="2823" y="1268"/>
                  </a:lnTo>
                  <a:lnTo>
                    <a:pt x="2846" y="1204"/>
                  </a:lnTo>
                  <a:lnTo>
                    <a:pt x="2870" y="1131"/>
                  </a:lnTo>
                  <a:lnTo>
                    <a:pt x="2894" y="1058"/>
                  </a:lnTo>
                  <a:lnTo>
                    <a:pt x="2913" y="986"/>
                  </a:lnTo>
                  <a:lnTo>
                    <a:pt x="2925" y="915"/>
                  </a:lnTo>
                  <a:lnTo>
                    <a:pt x="2932" y="841"/>
                  </a:lnTo>
                  <a:lnTo>
                    <a:pt x="2931" y="781"/>
                  </a:lnTo>
                  <a:lnTo>
                    <a:pt x="2924" y="719"/>
                  </a:lnTo>
                  <a:lnTo>
                    <a:pt x="2910" y="657"/>
                  </a:lnTo>
                  <a:lnTo>
                    <a:pt x="2890" y="594"/>
                  </a:lnTo>
                  <a:lnTo>
                    <a:pt x="2866" y="530"/>
                  </a:lnTo>
                  <a:lnTo>
                    <a:pt x="2834" y="467"/>
                  </a:lnTo>
                  <a:lnTo>
                    <a:pt x="2812" y="435"/>
                  </a:lnTo>
                  <a:lnTo>
                    <a:pt x="2786" y="402"/>
                  </a:lnTo>
                  <a:lnTo>
                    <a:pt x="2759" y="370"/>
                  </a:lnTo>
                  <a:lnTo>
                    <a:pt x="2729" y="342"/>
                  </a:lnTo>
                  <a:lnTo>
                    <a:pt x="2699" y="315"/>
                  </a:lnTo>
                  <a:lnTo>
                    <a:pt x="2668" y="294"/>
                  </a:lnTo>
                  <a:lnTo>
                    <a:pt x="2638" y="277"/>
                  </a:lnTo>
                  <a:lnTo>
                    <a:pt x="2607" y="266"/>
                  </a:lnTo>
                  <a:lnTo>
                    <a:pt x="2579" y="263"/>
                  </a:lnTo>
                  <a:close/>
                  <a:moveTo>
                    <a:pt x="2576" y="0"/>
                  </a:moveTo>
                  <a:lnTo>
                    <a:pt x="2626" y="3"/>
                  </a:lnTo>
                  <a:lnTo>
                    <a:pt x="2677" y="13"/>
                  </a:lnTo>
                  <a:lnTo>
                    <a:pt x="2726" y="27"/>
                  </a:lnTo>
                  <a:lnTo>
                    <a:pt x="2773" y="46"/>
                  </a:lnTo>
                  <a:lnTo>
                    <a:pt x="2819" y="72"/>
                  </a:lnTo>
                  <a:lnTo>
                    <a:pt x="2861" y="101"/>
                  </a:lnTo>
                  <a:lnTo>
                    <a:pt x="2914" y="142"/>
                  </a:lnTo>
                  <a:lnTo>
                    <a:pt x="2964" y="188"/>
                  </a:lnTo>
                  <a:lnTo>
                    <a:pt x="3009" y="241"/>
                  </a:lnTo>
                  <a:lnTo>
                    <a:pt x="3050" y="298"/>
                  </a:lnTo>
                  <a:lnTo>
                    <a:pt x="3087" y="359"/>
                  </a:lnTo>
                  <a:lnTo>
                    <a:pt x="3120" y="425"/>
                  </a:lnTo>
                  <a:lnTo>
                    <a:pt x="3148" y="495"/>
                  </a:lnTo>
                  <a:lnTo>
                    <a:pt x="3171" y="568"/>
                  </a:lnTo>
                  <a:lnTo>
                    <a:pt x="3188" y="644"/>
                  </a:lnTo>
                  <a:lnTo>
                    <a:pt x="3201" y="725"/>
                  </a:lnTo>
                  <a:lnTo>
                    <a:pt x="3208" y="805"/>
                  </a:lnTo>
                  <a:lnTo>
                    <a:pt x="3208" y="877"/>
                  </a:lnTo>
                  <a:lnTo>
                    <a:pt x="3202" y="946"/>
                  </a:lnTo>
                  <a:lnTo>
                    <a:pt x="3191" y="1012"/>
                  </a:lnTo>
                  <a:lnTo>
                    <a:pt x="3175" y="1076"/>
                  </a:lnTo>
                  <a:lnTo>
                    <a:pt x="3157" y="1140"/>
                  </a:lnTo>
                  <a:lnTo>
                    <a:pt x="3136" y="1200"/>
                  </a:lnTo>
                  <a:lnTo>
                    <a:pt x="3114" y="1262"/>
                  </a:lnTo>
                  <a:lnTo>
                    <a:pt x="3093" y="1323"/>
                  </a:lnTo>
                  <a:lnTo>
                    <a:pt x="3073" y="1383"/>
                  </a:lnTo>
                  <a:lnTo>
                    <a:pt x="3055" y="1442"/>
                  </a:lnTo>
                  <a:lnTo>
                    <a:pt x="3040" y="1503"/>
                  </a:lnTo>
                  <a:lnTo>
                    <a:pt x="3032" y="1563"/>
                  </a:lnTo>
                  <a:lnTo>
                    <a:pt x="3029" y="1625"/>
                  </a:lnTo>
                  <a:lnTo>
                    <a:pt x="3032" y="1667"/>
                  </a:lnTo>
                  <a:lnTo>
                    <a:pt x="3040" y="1704"/>
                  </a:lnTo>
                  <a:lnTo>
                    <a:pt x="3055" y="1736"/>
                  </a:lnTo>
                  <a:lnTo>
                    <a:pt x="3073" y="1766"/>
                  </a:lnTo>
                  <a:lnTo>
                    <a:pt x="3097" y="1791"/>
                  </a:lnTo>
                  <a:lnTo>
                    <a:pt x="3126" y="1815"/>
                  </a:lnTo>
                  <a:lnTo>
                    <a:pt x="3158" y="1835"/>
                  </a:lnTo>
                  <a:lnTo>
                    <a:pt x="3195" y="1853"/>
                  </a:lnTo>
                  <a:lnTo>
                    <a:pt x="3235" y="1869"/>
                  </a:lnTo>
                  <a:lnTo>
                    <a:pt x="3279" y="1884"/>
                  </a:lnTo>
                  <a:lnTo>
                    <a:pt x="3327" y="1897"/>
                  </a:lnTo>
                  <a:lnTo>
                    <a:pt x="3377" y="1909"/>
                  </a:lnTo>
                  <a:lnTo>
                    <a:pt x="3430" y="1922"/>
                  </a:lnTo>
                  <a:lnTo>
                    <a:pt x="3468" y="1930"/>
                  </a:lnTo>
                  <a:lnTo>
                    <a:pt x="3501" y="1939"/>
                  </a:lnTo>
                  <a:lnTo>
                    <a:pt x="3583" y="1953"/>
                  </a:lnTo>
                  <a:lnTo>
                    <a:pt x="3636" y="1963"/>
                  </a:lnTo>
                  <a:lnTo>
                    <a:pt x="3690" y="1971"/>
                  </a:lnTo>
                  <a:lnTo>
                    <a:pt x="3745" y="1983"/>
                  </a:lnTo>
                  <a:lnTo>
                    <a:pt x="3799" y="1997"/>
                  </a:lnTo>
                  <a:lnTo>
                    <a:pt x="3855" y="2012"/>
                  </a:lnTo>
                  <a:lnTo>
                    <a:pt x="3907" y="2030"/>
                  </a:lnTo>
                  <a:lnTo>
                    <a:pt x="3960" y="2054"/>
                  </a:lnTo>
                  <a:lnTo>
                    <a:pt x="4009" y="2081"/>
                  </a:lnTo>
                  <a:lnTo>
                    <a:pt x="4058" y="2113"/>
                  </a:lnTo>
                  <a:lnTo>
                    <a:pt x="4102" y="2151"/>
                  </a:lnTo>
                  <a:lnTo>
                    <a:pt x="4136" y="2189"/>
                  </a:lnTo>
                  <a:lnTo>
                    <a:pt x="4166" y="2232"/>
                  </a:lnTo>
                  <a:lnTo>
                    <a:pt x="4191" y="2278"/>
                  </a:lnTo>
                  <a:lnTo>
                    <a:pt x="4211" y="2329"/>
                  </a:lnTo>
                  <a:lnTo>
                    <a:pt x="4227" y="2381"/>
                  </a:lnTo>
                  <a:lnTo>
                    <a:pt x="4237" y="2434"/>
                  </a:lnTo>
                  <a:lnTo>
                    <a:pt x="4241" y="2491"/>
                  </a:lnTo>
                  <a:lnTo>
                    <a:pt x="4240" y="2545"/>
                  </a:lnTo>
                  <a:lnTo>
                    <a:pt x="4234" y="2602"/>
                  </a:lnTo>
                  <a:lnTo>
                    <a:pt x="4220" y="2659"/>
                  </a:lnTo>
                  <a:lnTo>
                    <a:pt x="4201" y="2714"/>
                  </a:lnTo>
                  <a:lnTo>
                    <a:pt x="4176" y="2763"/>
                  </a:lnTo>
                  <a:lnTo>
                    <a:pt x="4144" y="2807"/>
                  </a:lnTo>
                  <a:lnTo>
                    <a:pt x="4108" y="2846"/>
                  </a:lnTo>
                  <a:lnTo>
                    <a:pt x="4066" y="2879"/>
                  </a:lnTo>
                  <a:lnTo>
                    <a:pt x="4078" y="2935"/>
                  </a:lnTo>
                  <a:lnTo>
                    <a:pt x="4082" y="2993"/>
                  </a:lnTo>
                  <a:lnTo>
                    <a:pt x="4078" y="3051"/>
                  </a:lnTo>
                  <a:lnTo>
                    <a:pt x="4068" y="3108"/>
                  </a:lnTo>
                  <a:lnTo>
                    <a:pt x="4051" y="3164"/>
                  </a:lnTo>
                  <a:lnTo>
                    <a:pt x="4027" y="3221"/>
                  </a:lnTo>
                  <a:lnTo>
                    <a:pt x="3998" y="3273"/>
                  </a:lnTo>
                  <a:lnTo>
                    <a:pt x="3963" y="3324"/>
                  </a:lnTo>
                  <a:lnTo>
                    <a:pt x="3921" y="3370"/>
                  </a:lnTo>
                  <a:lnTo>
                    <a:pt x="3875" y="3412"/>
                  </a:lnTo>
                  <a:lnTo>
                    <a:pt x="3823" y="3449"/>
                  </a:lnTo>
                  <a:lnTo>
                    <a:pt x="3830" y="3495"/>
                  </a:lnTo>
                  <a:lnTo>
                    <a:pt x="3830" y="3544"/>
                  </a:lnTo>
                  <a:lnTo>
                    <a:pt x="3826" y="3594"/>
                  </a:lnTo>
                  <a:lnTo>
                    <a:pt x="3815" y="3644"/>
                  </a:lnTo>
                  <a:lnTo>
                    <a:pt x="3796" y="3694"/>
                  </a:lnTo>
                  <a:lnTo>
                    <a:pt x="3774" y="3743"/>
                  </a:lnTo>
                  <a:lnTo>
                    <a:pt x="3742" y="3796"/>
                  </a:lnTo>
                  <a:lnTo>
                    <a:pt x="3705" y="3844"/>
                  </a:lnTo>
                  <a:lnTo>
                    <a:pt x="3664" y="3886"/>
                  </a:lnTo>
                  <a:lnTo>
                    <a:pt x="3619" y="3924"/>
                  </a:lnTo>
                  <a:lnTo>
                    <a:pt x="3570" y="3955"/>
                  </a:lnTo>
                  <a:lnTo>
                    <a:pt x="3521" y="3979"/>
                  </a:lnTo>
                  <a:lnTo>
                    <a:pt x="3516" y="4034"/>
                  </a:lnTo>
                  <a:lnTo>
                    <a:pt x="3505" y="4088"/>
                  </a:lnTo>
                  <a:lnTo>
                    <a:pt x="3487" y="4138"/>
                  </a:lnTo>
                  <a:lnTo>
                    <a:pt x="3461" y="4186"/>
                  </a:lnTo>
                  <a:lnTo>
                    <a:pt x="3430" y="4231"/>
                  </a:lnTo>
                  <a:lnTo>
                    <a:pt x="3393" y="4272"/>
                  </a:lnTo>
                  <a:lnTo>
                    <a:pt x="3349" y="4308"/>
                  </a:lnTo>
                  <a:lnTo>
                    <a:pt x="3300" y="4339"/>
                  </a:lnTo>
                  <a:lnTo>
                    <a:pt x="3246" y="4366"/>
                  </a:lnTo>
                  <a:lnTo>
                    <a:pt x="3188" y="4386"/>
                  </a:lnTo>
                  <a:lnTo>
                    <a:pt x="3129" y="4396"/>
                  </a:lnTo>
                  <a:lnTo>
                    <a:pt x="3067" y="4401"/>
                  </a:lnTo>
                  <a:lnTo>
                    <a:pt x="3001" y="4403"/>
                  </a:lnTo>
                  <a:lnTo>
                    <a:pt x="2897" y="4399"/>
                  </a:lnTo>
                  <a:lnTo>
                    <a:pt x="2796" y="4390"/>
                  </a:lnTo>
                  <a:lnTo>
                    <a:pt x="2695" y="4380"/>
                  </a:lnTo>
                  <a:lnTo>
                    <a:pt x="2644" y="4373"/>
                  </a:lnTo>
                  <a:lnTo>
                    <a:pt x="2590" y="4368"/>
                  </a:lnTo>
                  <a:lnTo>
                    <a:pt x="2501" y="4353"/>
                  </a:lnTo>
                  <a:lnTo>
                    <a:pt x="2410" y="4341"/>
                  </a:lnTo>
                  <a:lnTo>
                    <a:pt x="2346" y="4332"/>
                  </a:lnTo>
                  <a:lnTo>
                    <a:pt x="2282" y="4324"/>
                  </a:lnTo>
                  <a:lnTo>
                    <a:pt x="2218" y="4313"/>
                  </a:lnTo>
                  <a:lnTo>
                    <a:pt x="2154" y="4299"/>
                  </a:lnTo>
                  <a:lnTo>
                    <a:pt x="2093" y="4280"/>
                  </a:lnTo>
                  <a:lnTo>
                    <a:pt x="2033" y="4258"/>
                  </a:lnTo>
                  <a:lnTo>
                    <a:pt x="1962" y="4223"/>
                  </a:lnTo>
                  <a:lnTo>
                    <a:pt x="1895" y="4182"/>
                  </a:lnTo>
                  <a:lnTo>
                    <a:pt x="1831" y="4138"/>
                  </a:lnTo>
                  <a:lnTo>
                    <a:pt x="1769" y="4095"/>
                  </a:lnTo>
                  <a:lnTo>
                    <a:pt x="1689" y="4037"/>
                  </a:lnTo>
                  <a:lnTo>
                    <a:pt x="1649" y="4006"/>
                  </a:lnTo>
                  <a:lnTo>
                    <a:pt x="1608" y="3969"/>
                  </a:lnTo>
                  <a:lnTo>
                    <a:pt x="1580" y="3943"/>
                  </a:lnTo>
                  <a:lnTo>
                    <a:pt x="1551" y="3917"/>
                  </a:lnTo>
                  <a:lnTo>
                    <a:pt x="1523" y="3896"/>
                  </a:lnTo>
                  <a:lnTo>
                    <a:pt x="1495" y="3879"/>
                  </a:lnTo>
                  <a:lnTo>
                    <a:pt x="1465" y="3869"/>
                  </a:lnTo>
                  <a:lnTo>
                    <a:pt x="1404" y="3861"/>
                  </a:lnTo>
                  <a:lnTo>
                    <a:pt x="1345" y="3854"/>
                  </a:lnTo>
                  <a:lnTo>
                    <a:pt x="1281" y="3847"/>
                  </a:lnTo>
                  <a:lnTo>
                    <a:pt x="1219" y="3836"/>
                  </a:lnTo>
                  <a:lnTo>
                    <a:pt x="1198" y="3836"/>
                  </a:lnTo>
                  <a:lnTo>
                    <a:pt x="1131" y="3837"/>
                  </a:lnTo>
                  <a:lnTo>
                    <a:pt x="1058" y="3841"/>
                  </a:lnTo>
                  <a:lnTo>
                    <a:pt x="1046" y="3843"/>
                  </a:lnTo>
                  <a:lnTo>
                    <a:pt x="1026" y="3843"/>
                  </a:lnTo>
                  <a:lnTo>
                    <a:pt x="996" y="3843"/>
                  </a:lnTo>
                  <a:lnTo>
                    <a:pt x="960" y="3843"/>
                  </a:lnTo>
                  <a:lnTo>
                    <a:pt x="916" y="3844"/>
                  </a:lnTo>
                  <a:lnTo>
                    <a:pt x="868" y="3844"/>
                  </a:lnTo>
                  <a:lnTo>
                    <a:pt x="815" y="3844"/>
                  </a:lnTo>
                  <a:lnTo>
                    <a:pt x="759" y="3844"/>
                  </a:lnTo>
                  <a:lnTo>
                    <a:pt x="698" y="3844"/>
                  </a:lnTo>
                  <a:lnTo>
                    <a:pt x="635" y="3844"/>
                  </a:lnTo>
                  <a:lnTo>
                    <a:pt x="572" y="3846"/>
                  </a:lnTo>
                  <a:lnTo>
                    <a:pt x="507" y="3846"/>
                  </a:lnTo>
                  <a:lnTo>
                    <a:pt x="443" y="3846"/>
                  </a:lnTo>
                  <a:lnTo>
                    <a:pt x="381" y="3846"/>
                  </a:lnTo>
                  <a:lnTo>
                    <a:pt x="320" y="3846"/>
                  </a:lnTo>
                  <a:lnTo>
                    <a:pt x="261" y="3846"/>
                  </a:lnTo>
                  <a:lnTo>
                    <a:pt x="207" y="3846"/>
                  </a:lnTo>
                  <a:lnTo>
                    <a:pt x="158" y="3846"/>
                  </a:lnTo>
                  <a:lnTo>
                    <a:pt x="112" y="3846"/>
                  </a:lnTo>
                  <a:lnTo>
                    <a:pt x="74" y="3846"/>
                  </a:lnTo>
                  <a:lnTo>
                    <a:pt x="43" y="3846"/>
                  </a:lnTo>
                  <a:lnTo>
                    <a:pt x="20" y="3846"/>
                  </a:lnTo>
                  <a:lnTo>
                    <a:pt x="4" y="3846"/>
                  </a:lnTo>
                  <a:lnTo>
                    <a:pt x="0" y="3846"/>
                  </a:lnTo>
                  <a:lnTo>
                    <a:pt x="0" y="1987"/>
                  </a:lnTo>
                  <a:lnTo>
                    <a:pt x="4" y="1987"/>
                  </a:lnTo>
                  <a:lnTo>
                    <a:pt x="20" y="1987"/>
                  </a:lnTo>
                  <a:lnTo>
                    <a:pt x="44" y="1987"/>
                  </a:lnTo>
                  <a:lnTo>
                    <a:pt x="75" y="1987"/>
                  </a:lnTo>
                  <a:lnTo>
                    <a:pt x="115" y="1985"/>
                  </a:lnTo>
                  <a:lnTo>
                    <a:pt x="160" y="1985"/>
                  </a:lnTo>
                  <a:lnTo>
                    <a:pt x="213" y="1985"/>
                  </a:lnTo>
                  <a:lnTo>
                    <a:pt x="270" y="1984"/>
                  </a:lnTo>
                  <a:lnTo>
                    <a:pt x="331" y="1984"/>
                  </a:lnTo>
                  <a:lnTo>
                    <a:pt x="396" y="1983"/>
                  </a:lnTo>
                  <a:lnTo>
                    <a:pt x="464" y="1983"/>
                  </a:lnTo>
                  <a:lnTo>
                    <a:pt x="534" y="1981"/>
                  </a:lnTo>
                  <a:lnTo>
                    <a:pt x="605" y="1981"/>
                  </a:lnTo>
                  <a:lnTo>
                    <a:pt x="676" y="1980"/>
                  </a:lnTo>
                  <a:lnTo>
                    <a:pt x="747" y="1980"/>
                  </a:lnTo>
                  <a:lnTo>
                    <a:pt x="818" y="1978"/>
                  </a:lnTo>
                  <a:lnTo>
                    <a:pt x="886" y="1978"/>
                  </a:lnTo>
                  <a:lnTo>
                    <a:pt x="952" y="1977"/>
                  </a:lnTo>
                  <a:lnTo>
                    <a:pt x="1014" y="1977"/>
                  </a:lnTo>
                  <a:lnTo>
                    <a:pt x="1073" y="1976"/>
                  </a:lnTo>
                  <a:lnTo>
                    <a:pt x="1125" y="1976"/>
                  </a:lnTo>
                  <a:lnTo>
                    <a:pt x="1173" y="1974"/>
                  </a:lnTo>
                  <a:lnTo>
                    <a:pt x="1213" y="1974"/>
                  </a:lnTo>
                  <a:lnTo>
                    <a:pt x="1247" y="1974"/>
                  </a:lnTo>
                  <a:lnTo>
                    <a:pt x="1273" y="1973"/>
                  </a:lnTo>
                  <a:lnTo>
                    <a:pt x="1290" y="1973"/>
                  </a:lnTo>
                  <a:lnTo>
                    <a:pt x="1297" y="1973"/>
                  </a:lnTo>
                  <a:lnTo>
                    <a:pt x="1341" y="1963"/>
                  </a:lnTo>
                  <a:lnTo>
                    <a:pt x="1380" y="1953"/>
                  </a:lnTo>
                  <a:lnTo>
                    <a:pt x="1416" y="1939"/>
                  </a:lnTo>
                  <a:lnTo>
                    <a:pt x="1452" y="1922"/>
                  </a:lnTo>
                  <a:lnTo>
                    <a:pt x="1485" y="1900"/>
                  </a:lnTo>
                  <a:lnTo>
                    <a:pt x="1549" y="1839"/>
                  </a:lnTo>
                  <a:lnTo>
                    <a:pt x="1611" y="1773"/>
                  </a:lnTo>
                  <a:lnTo>
                    <a:pt x="1671" y="1704"/>
                  </a:lnTo>
                  <a:lnTo>
                    <a:pt x="1729" y="1634"/>
                  </a:lnTo>
                  <a:lnTo>
                    <a:pt x="1786" y="1563"/>
                  </a:lnTo>
                  <a:lnTo>
                    <a:pt x="1853" y="1480"/>
                  </a:lnTo>
                  <a:lnTo>
                    <a:pt x="1907" y="1414"/>
                  </a:lnTo>
                  <a:lnTo>
                    <a:pt x="1962" y="1342"/>
                  </a:lnTo>
                  <a:lnTo>
                    <a:pt x="2017" y="1268"/>
                  </a:lnTo>
                  <a:lnTo>
                    <a:pt x="2071" y="1188"/>
                  </a:lnTo>
                  <a:lnTo>
                    <a:pt x="2120" y="1103"/>
                  </a:lnTo>
                  <a:lnTo>
                    <a:pt x="2164" y="1017"/>
                  </a:lnTo>
                  <a:lnTo>
                    <a:pt x="2201" y="929"/>
                  </a:lnTo>
                  <a:lnTo>
                    <a:pt x="2222" y="865"/>
                  </a:lnTo>
                  <a:lnTo>
                    <a:pt x="2236" y="799"/>
                  </a:lnTo>
                  <a:lnTo>
                    <a:pt x="2248" y="730"/>
                  </a:lnTo>
                  <a:lnTo>
                    <a:pt x="2252" y="657"/>
                  </a:lnTo>
                  <a:lnTo>
                    <a:pt x="2250" y="578"/>
                  </a:lnTo>
                  <a:lnTo>
                    <a:pt x="2249" y="542"/>
                  </a:lnTo>
                  <a:lnTo>
                    <a:pt x="2248" y="505"/>
                  </a:lnTo>
                  <a:lnTo>
                    <a:pt x="2245" y="447"/>
                  </a:lnTo>
                  <a:lnTo>
                    <a:pt x="2243" y="390"/>
                  </a:lnTo>
                  <a:lnTo>
                    <a:pt x="2245" y="333"/>
                  </a:lnTo>
                  <a:lnTo>
                    <a:pt x="2253" y="277"/>
                  </a:lnTo>
                  <a:lnTo>
                    <a:pt x="2269" y="221"/>
                  </a:lnTo>
                  <a:lnTo>
                    <a:pt x="2286" y="176"/>
                  </a:lnTo>
                  <a:lnTo>
                    <a:pt x="2307" y="136"/>
                  </a:lnTo>
                  <a:lnTo>
                    <a:pt x="2334" y="101"/>
                  </a:lnTo>
                  <a:lnTo>
                    <a:pt x="2366" y="70"/>
                  </a:lnTo>
                  <a:lnTo>
                    <a:pt x="2400" y="46"/>
                  </a:lnTo>
                  <a:lnTo>
                    <a:pt x="2439" y="25"/>
                  </a:lnTo>
                  <a:lnTo>
                    <a:pt x="2481" y="11"/>
                  </a:lnTo>
                  <a:lnTo>
                    <a:pt x="2526" y="3"/>
                  </a:lnTo>
                  <a:lnTo>
                    <a:pt x="2576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Freeform 22"/>
            <p:cNvSpPr>
              <a:spLocks noEditPoints="1"/>
            </p:cNvSpPr>
            <p:nvPr/>
          </p:nvSpPr>
          <p:spPr bwMode="auto">
            <a:xfrm>
              <a:off x="3350694" y="2632271"/>
              <a:ext cx="357210" cy="345184"/>
            </a:xfrm>
            <a:custGeom>
              <a:avLst/>
              <a:gdLst>
                <a:gd name="T0" fmla="*/ 4557 w 5051"/>
                <a:gd name="T1" fmla="*/ 1448 h 4881"/>
                <a:gd name="T2" fmla="*/ 2523 w 5051"/>
                <a:gd name="T3" fmla="*/ 4164 h 4881"/>
                <a:gd name="T4" fmla="*/ 494 w 5051"/>
                <a:gd name="T5" fmla="*/ 1448 h 4881"/>
                <a:gd name="T6" fmla="*/ 494 w 5051"/>
                <a:gd name="T7" fmla="*/ 1448 h 4881"/>
                <a:gd name="T8" fmla="*/ 3103 w 5051"/>
                <a:gd name="T9" fmla="*/ 1107 h 4881"/>
                <a:gd name="T10" fmla="*/ 3579 w 5051"/>
                <a:gd name="T11" fmla="*/ 1107 h 4881"/>
                <a:gd name="T12" fmla="*/ 2833 w 5051"/>
                <a:gd name="T13" fmla="*/ 341 h 4881"/>
                <a:gd name="T14" fmla="*/ 1447 w 5051"/>
                <a:gd name="T15" fmla="*/ 1107 h 4881"/>
                <a:gd name="T16" fmla="*/ 1362 w 5051"/>
                <a:gd name="T17" fmla="*/ 0 h 4881"/>
                <a:gd name="T18" fmla="*/ 3648 w 5051"/>
                <a:gd name="T19" fmla="*/ 11 h 4881"/>
                <a:gd name="T20" fmla="*/ 4992 w 5051"/>
                <a:gd name="T21" fmla="*/ 1147 h 4881"/>
                <a:gd name="T22" fmla="*/ 5001 w 5051"/>
                <a:gd name="T23" fmla="*/ 1158 h 4881"/>
                <a:gd name="T24" fmla="*/ 5018 w 5051"/>
                <a:gd name="T25" fmla="*/ 1177 h 4881"/>
                <a:gd name="T26" fmla="*/ 5031 w 5051"/>
                <a:gd name="T27" fmla="*/ 1197 h 4881"/>
                <a:gd name="T28" fmla="*/ 5040 w 5051"/>
                <a:gd name="T29" fmla="*/ 1217 h 4881"/>
                <a:gd name="T30" fmla="*/ 5048 w 5051"/>
                <a:gd name="T31" fmla="*/ 1242 h 4881"/>
                <a:gd name="T32" fmla="*/ 5051 w 5051"/>
                <a:gd name="T33" fmla="*/ 1268 h 4881"/>
                <a:gd name="T34" fmla="*/ 5051 w 5051"/>
                <a:gd name="T35" fmla="*/ 1281 h 4881"/>
                <a:gd name="T36" fmla="*/ 5048 w 5051"/>
                <a:gd name="T37" fmla="*/ 1307 h 4881"/>
                <a:gd name="T38" fmla="*/ 5041 w 5051"/>
                <a:gd name="T39" fmla="*/ 1333 h 4881"/>
                <a:gd name="T40" fmla="*/ 5029 w 5051"/>
                <a:gd name="T41" fmla="*/ 1359 h 4881"/>
                <a:gd name="T42" fmla="*/ 5021 w 5051"/>
                <a:gd name="T43" fmla="*/ 1373 h 4881"/>
                <a:gd name="T44" fmla="*/ 2664 w 5051"/>
                <a:gd name="T45" fmla="*/ 4808 h 4881"/>
                <a:gd name="T46" fmla="*/ 2644 w 5051"/>
                <a:gd name="T47" fmla="*/ 4831 h 4881"/>
                <a:gd name="T48" fmla="*/ 2617 w 5051"/>
                <a:gd name="T49" fmla="*/ 4853 h 4881"/>
                <a:gd name="T50" fmla="*/ 2582 w 5051"/>
                <a:gd name="T51" fmla="*/ 4870 h 4881"/>
                <a:gd name="T52" fmla="*/ 2528 w 5051"/>
                <a:gd name="T53" fmla="*/ 4881 h 4881"/>
                <a:gd name="T54" fmla="*/ 2526 w 5051"/>
                <a:gd name="T55" fmla="*/ 4881 h 4881"/>
                <a:gd name="T56" fmla="*/ 2464 w 5051"/>
                <a:gd name="T57" fmla="*/ 4868 h 4881"/>
                <a:gd name="T58" fmla="*/ 2421 w 5051"/>
                <a:gd name="T59" fmla="*/ 4844 h 4881"/>
                <a:gd name="T60" fmla="*/ 2391 w 5051"/>
                <a:gd name="T61" fmla="*/ 4814 h 4881"/>
                <a:gd name="T62" fmla="*/ 2385 w 5051"/>
                <a:gd name="T63" fmla="*/ 4807 h 4881"/>
                <a:gd name="T64" fmla="*/ 25 w 5051"/>
                <a:gd name="T65" fmla="*/ 1363 h 4881"/>
                <a:gd name="T66" fmla="*/ 12 w 5051"/>
                <a:gd name="T67" fmla="*/ 1339 h 4881"/>
                <a:gd name="T68" fmla="*/ 5 w 5051"/>
                <a:gd name="T69" fmla="*/ 1315 h 4881"/>
                <a:gd name="T70" fmla="*/ 2 w 5051"/>
                <a:gd name="T71" fmla="*/ 1291 h 4881"/>
                <a:gd name="T72" fmla="*/ 0 w 5051"/>
                <a:gd name="T73" fmla="*/ 1276 h 4881"/>
                <a:gd name="T74" fmla="*/ 2 w 5051"/>
                <a:gd name="T75" fmla="*/ 1259 h 4881"/>
                <a:gd name="T76" fmla="*/ 6 w 5051"/>
                <a:gd name="T77" fmla="*/ 1236 h 4881"/>
                <a:gd name="T78" fmla="*/ 12 w 5051"/>
                <a:gd name="T79" fmla="*/ 1212 h 4881"/>
                <a:gd name="T80" fmla="*/ 25 w 5051"/>
                <a:gd name="T81" fmla="*/ 1191 h 4881"/>
                <a:gd name="T82" fmla="*/ 37 w 5051"/>
                <a:gd name="T83" fmla="*/ 1172 h 4881"/>
                <a:gd name="T84" fmla="*/ 53 w 5051"/>
                <a:gd name="T85" fmla="*/ 1155 h 4881"/>
                <a:gd name="T86" fmla="*/ 1246 w 5051"/>
                <a:gd name="T87" fmla="*/ 45 h 4881"/>
                <a:gd name="T88" fmla="*/ 1330 w 5051"/>
                <a:gd name="T89" fmla="*/ 4 h 4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051" h="4881">
                  <a:moveTo>
                    <a:pt x="3760" y="1448"/>
                  </a:moveTo>
                  <a:lnTo>
                    <a:pt x="3048" y="3647"/>
                  </a:lnTo>
                  <a:lnTo>
                    <a:pt x="4557" y="1448"/>
                  </a:lnTo>
                  <a:lnTo>
                    <a:pt x="3760" y="1448"/>
                  </a:lnTo>
                  <a:close/>
                  <a:moveTo>
                    <a:pt x="1622" y="1448"/>
                  </a:moveTo>
                  <a:lnTo>
                    <a:pt x="2523" y="4164"/>
                  </a:lnTo>
                  <a:lnTo>
                    <a:pt x="3402" y="1448"/>
                  </a:lnTo>
                  <a:lnTo>
                    <a:pt x="1622" y="1448"/>
                  </a:lnTo>
                  <a:close/>
                  <a:moveTo>
                    <a:pt x="494" y="1448"/>
                  </a:moveTo>
                  <a:lnTo>
                    <a:pt x="1984" y="3621"/>
                  </a:lnTo>
                  <a:lnTo>
                    <a:pt x="1263" y="1448"/>
                  </a:lnTo>
                  <a:lnTo>
                    <a:pt x="494" y="1448"/>
                  </a:lnTo>
                  <a:close/>
                  <a:moveTo>
                    <a:pt x="2525" y="511"/>
                  </a:moveTo>
                  <a:lnTo>
                    <a:pt x="1929" y="1107"/>
                  </a:lnTo>
                  <a:lnTo>
                    <a:pt x="3103" y="1107"/>
                  </a:lnTo>
                  <a:lnTo>
                    <a:pt x="2525" y="511"/>
                  </a:lnTo>
                  <a:close/>
                  <a:moveTo>
                    <a:pt x="2833" y="341"/>
                  </a:moveTo>
                  <a:lnTo>
                    <a:pt x="3579" y="1107"/>
                  </a:lnTo>
                  <a:lnTo>
                    <a:pt x="4421" y="1107"/>
                  </a:lnTo>
                  <a:lnTo>
                    <a:pt x="3526" y="341"/>
                  </a:lnTo>
                  <a:lnTo>
                    <a:pt x="2833" y="341"/>
                  </a:lnTo>
                  <a:close/>
                  <a:moveTo>
                    <a:pt x="1429" y="341"/>
                  </a:moveTo>
                  <a:lnTo>
                    <a:pt x="604" y="1107"/>
                  </a:lnTo>
                  <a:lnTo>
                    <a:pt x="1447" y="1107"/>
                  </a:lnTo>
                  <a:lnTo>
                    <a:pt x="2213" y="341"/>
                  </a:lnTo>
                  <a:lnTo>
                    <a:pt x="1429" y="341"/>
                  </a:lnTo>
                  <a:close/>
                  <a:moveTo>
                    <a:pt x="1362" y="0"/>
                  </a:moveTo>
                  <a:lnTo>
                    <a:pt x="3590" y="0"/>
                  </a:lnTo>
                  <a:lnTo>
                    <a:pt x="3619" y="2"/>
                  </a:lnTo>
                  <a:lnTo>
                    <a:pt x="3648" y="11"/>
                  </a:lnTo>
                  <a:lnTo>
                    <a:pt x="3676" y="24"/>
                  </a:lnTo>
                  <a:lnTo>
                    <a:pt x="3701" y="41"/>
                  </a:lnTo>
                  <a:lnTo>
                    <a:pt x="4992" y="1147"/>
                  </a:lnTo>
                  <a:lnTo>
                    <a:pt x="4993" y="1150"/>
                  </a:lnTo>
                  <a:lnTo>
                    <a:pt x="4997" y="1152"/>
                  </a:lnTo>
                  <a:lnTo>
                    <a:pt x="5001" y="1158"/>
                  </a:lnTo>
                  <a:lnTo>
                    <a:pt x="5007" y="1163"/>
                  </a:lnTo>
                  <a:lnTo>
                    <a:pt x="5012" y="1171"/>
                  </a:lnTo>
                  <a:lnTo>
                    <a:pt x="5018" y="1177"/>
                  </a:lnTo>
                  <a:lnTo>
                    <a:pt x="5021" y="1183"/>
                  </a:lnTo>
                  <a:lnTo>
                    <a:pt x="5026" y="1189"/>
                  </a:lnTo>
                  <a:lnTo>
                    <a:pt x="5031" y="1197"/>
                  </a:lnTo>
                  <a:lnTo>
                    <a:pt x="5034" y="1205"/>
                  </a:lnTo>
                  <a:lnTo>
                    <a:pt x="5037" y="1211"/>
                  </a:lnTo>
                  <a:lnTo>
                    <a:pt x="5040" y="1217"/>
                  </a:lnTo>
                  <a:lnTo>
                    <a:pt x="5043" y="1226"/>
                  </a:lnTo>
                  <a:lnTo>
                    <a:pt x="5045" y="1234"/>
                  </a:lnTo>
                  <a:lnTo>
                    <a:pt x="5048" y="1242"/>
                  </a:lnTo>
                  <a:lnTo>
                    <a:pt x="5048" y="1248"/>
                  </a:lnTo>
                  <a:lnTo>
                    <a:pt x="5049" y="1259"/>
                  </a:lnTo>
                  <a:lnTo>
                    <a:pt x="5051" y="1268"/>
                  </a:lnTo>
                  <a:lnTo>
                    <a:pt x="5051" y="1273"/>
                  </a:lnTo>
                  <a:lnTo>
                    <a:pt x="5051" y="1277"/>
                  </a:lnTo>
                  <a:lnTo>
                    <a:pt x="5051" y="1281"/>
                  </a:lnTo>
                  <a:lnTo>
                    <a:pt x="5051" y="1291"/>
                  </a:lnTo>
                  <a:lnTo>
                    <a:pt x="5049" y="1302"/>
                  </a:lnTo>
                  <a:lnTo>
                    <a:pt x="5048" y="1307"/>
                  </a:lnTo>
                  <a:lnTo>
                    <a:pt x="5048" y="1313"/>
                  </a:lnTo>
                  <a:lnTo>
                    <a:pt x="5045" y="1324"/>
                  </a:lnTo>
                  <a:lnTo>
                    <a:pt x="5041" y="1333"/>
                  </a:lnTo>
                  <a:lnTo>
                    <a:pt x="5037" y="1344"/>
                  </a:lnTo>
                  <a:lnTo>
                    <a:pt x="5034" y="1352"/>
                  </a:lnTo>
                  <a:lnTo>
                    <a:pt x="5029" y="1359"/>
                  </a:lnTo>
                  <a:lnTo>
                    <a:pt x="5024" y="1367"/>
                  </a:lnTo>
                  <a:lnTo>
                    <a:pt x="5021" y="1373"/>
                  </a:lnTo>
                  <a:lnTo>
                    <a:pt x="5021" y="1373"/>
                  </a:lnTo>
                  <a:lnTo>
                    <a:pt x="2665" y="4807"/>
                  </a:lnTo>
                  <a:lnTo>
                    <a:pt x="2665" y="4808"/>
                  </a:lnTo>
                  <a:lnTo>
                    <a:pt x="2664" y="4808"/>
                  </a:lnTo>
                  <a:lnTo>
                    <a:pt x="2661" y="4813"/>
                  </a:lnTo>
                  <a:lnTo>
                    <a:pt x="2656" y="4817"/>
                  </a:lnTo>
                  <a:lnTo>
                    <a:pt x="2644" y="4831"/>
                  </a:lnTo>
                  <a:lnTo>
                    <a:pt x="2631" y="4844"/>
                  </a:lnTo>
                  <a:lnTo>
                    <a:pt x="2625" y="4848"/>
                  </a:lnTo>
                  <a:lnTo>
                    <a:pt x="2617" y="4853"/>
                  </a:lnTo>
                  <a:lnTo>
                    <a:pt x="2604" y="4861"/>
                  </a:lnTo>
                  <a:lnTo>
                    <a:pt x="2588" y="4868"/>
                  </a:lnTo>
                  <a:lnTo>
                    <a:pt x="2582" y="4870"/>
                  </a:lnTo>
                  <a:lnTo>
                    <a:pt x="2574" y="4873"/>
                  </a:lnTo>
                  <a:lnTo>
                    <a:pt x="2551" y="4878"/>
                  </a:lnTo>
                  <a:lnTo>
                    <a:pt x="2528" y="4881"/>
                  </a:lnTo>
                  <a:lnTo>
                    <a:pt x="2528" y="4881"/>
                  </a:lnTo>
                  <a:lnTo>
                    <a:pt x="2526" y="4881"/>
                  </a:lnTo>
                  <a:lnTo>
                    <a:pt x="2526" y="4881"/>
                  </a:lnTo>
                  <a:lnTo>
                    <a:pt x="2501" y="4879"/>
                  </a:lnTo>
                  <a:lnTo>
                    <a:pt x="2478" y="4873"/>
                  </a:lnTo>
                  <a:lnTo>
                    <a:pt x="2464" y="4868"/>
                  </a:lnTo>
                  <a:lnTo>
                    <a:pt x="2433" y="4853"/>
                  </a:lnTo>
                  <a:lnTo>
                    <a:pt x="2427" y="4848"/>
                  </a:lnTo>
                  <a:lnTo>
                    <a:pt x="2421" y="4844"/>
                  </a:lnTo>
                  <a:lnTo>
                    <a:pt x="2407" y="4831"/>
                  </a:lnTo>
                  <a:lnTo>
                    <a:pt x="2395" y="4819"/>
                  </a:lnTo>
                  <a:lnTo>
                    <a:pt x="2391" y="4814"/>
                  </a:lnTo>
                  <a:lnTo>
                    <a:pt x="2387" y="4810"/>
                  </a:lnTo>
                  <a:lnTo>
                    <a:pt x="2387" y="4808"/>
                  </a:lnTo>
                  <a:lnTo>
                    <a:pt x="2385" y="4807"/>
                  </a:lnTo>
                  <a:lnTo>
                    <a:pt x="29" y="1373"/>
                  </a:lnTo>
                  <a:lnTo>
                    <a:pt x="29" y="1373"/>
                  </a:lnTo>
                  <a:lnTo>
                    <a:pt x="25" y="1363"/>
                  </a:lnTo>
                  <a:lnTo>
                    <a:pt x="19" y="1353"/>
                  </a:lnTo>
                  <a:lnTo>
                    <a:pt x="14" y="1346"/>
                  </a:lnTo>
                  <a:lnTo>
                    <a:pt x="12" y="1339"/>
                  </a:lnTo>
                  <a:lnTo>
                    <a:pt x="11" y="1333"/>
                  </a:lnTo>
                  <a:lnTo>
                    <a:pt x="8" y="1324"/>
                  </a:lnTo>
                  <a:lnTo>
                    <a:pt x="5" y="1315"/>
                  </a:lnTo>
                  <a:lnTo>
                    <a:pt x="3" y="1308"/>
                  </a:lnTo>
                  <a:lnTo>
                    <a:pt x="3" y="1302"/>
                  </a:lnTo>
                  <a:lnTo>
                    <a:pt x="2" y="1291"/>
                  </a:lnTo>
                  <a:lnTo>
                    <a:pt x="0" y="1282"/>
                  </a:lnTo>
                  <a:lnTo>
                    <a:pt x="0" y="1279"/>
                  </a:lnTo>
                  <a:lnTo>
                    <a:pt x="0" y="1276"/>
                  </a:lnTo>
                  <a:lnTo>
                    <a:pt x="0" y="1273"/>
                  </a:lnTo>
                  <a:lnTo>
                    <a:pt x="2" y="1270"/>
                  </a:lnTo>
                  <a:lnTo>
                    <a:pt x="2" y="1259"/>
                  </a:lnTo>
                  <a:lnTo>
                    <a:pt x="3" y="1250"/>
                  </a:lnTo>
                  <a:lnTo>
                    <a:pt x="3" y="1243"/>
                  </a:lnTo>
                  <a:lnTo>
                    <a:pt x="6" y="1236"/>
                  </a:lnTo>
                  <a:lnTo>
                    <a:pt x="8" y="1228"/>
                  </a:lnTo>
                  <a:lnTo>
                    <a:pt x="11" y="1219"/>
                  </a:lnTo>
                  <a:lnTo>
                    <a:pt x="12" y="1212"/>
                  </a:lnTo>
                  <a:lnTo>
                    <a:pt x="15" y="1206"/>
                  </a:lnTo>
                  <a:lnTo>
                    <a:pt x="20" y="1198"/>
                  </a:lnTo>
                  <a:lnTo>
                    <a:pt x="25" y="1191"/>
                  </a:lnTo>
                  <a:lnTo>
                    <a:pt x="28" y="1185"/>
                  </a:lnTo>
                  <a:lnTo>
                    <a:pt x="31" y="1178"/>
                  </a:lnTo>
                  <a:lnTo>
                    <a:pt x="37" y="1172"/>
                  </a:lnTo>
                  <a:lnTo>
                    <a:pt x="43" y="1164"/>
                  </a:lnTo>
                  <a:lnTo>
                    <a:pt x="48" y="1160"/>
                  </a:lnTo>
                  <a:lnTo>
                    <a:pt x="53" y="1155"/>
                  </a:lnTo>
                  <a:lnTo>
                    <a:pt x="53" y="1154"/>
                  </a:lnTo>
                  <a:lnTo>
                    <a:pt x="54" y="1152"/>
                  </a:lnTo>
                  <a:lnTo>
                    <a:pt x="1246" y="45"/>
                  </a:lnTo>
                  <a:lnTo>
                    <a:pt x="1272" y="27"/>
                  </a:lnTo>
                  <a:lnTo>
                    <a:pt x="1300" y="11"/>
                  </a:lnTo>
                  <a:lnTo>
                    <a:pt x="1330" y="4"/>
                  </a:lnTo>
                  <a:lnTo>
                    <a:pt x="1362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Freeform 27"/>
            <p:cNvSpPr>
              <a:spLocks noEditPoints="1"/>
            </p:cNvSpPr>
            <p:nvPr/>
          </p:nvSpPr>
          <p:spPr bwMode="auto">
            <a:xfrm>
              <a:off x="7826383" y="2662747"/>
              <a:ext cx="350364" cy="284233"/>
            </a:xfrm>
            <a:custGeom>
              <a:avLst/>
              <a:gdLst>
                <a:gd name="T0" fmla="*/ 5158 w 6506"/>
                <a:gd name="T1" fmla="*/ 1032 h 5279"/>
                <a:gd name="T2" fmla="*/ 5072 w 6506"/>
                <a:gd name="T3" fmla="*/ 1484 h 5279"/>
                <a:gd name="T4" fmla="*/ 4929 w 6506"/>
                <a:gd name="T5" fmla="*/ 1943 h 5279"/>
                <a:gd name="T6" fmla="*/ 4751 w 6506"/>
                <a:gd name="T7" fmla="*/ 2325 h 5279"/>
                <a:gd name="T8" fmla="*/ 5070 w 6506"/>
                <a:gd name="T9" fmla="*/ 2278 h 5279"/>
                <a:gd name="T10" fmla="*/ 5347 w 6506"/>
                <a:gd name="T11" fmla="*/ 2158 h 5279"/>
                <a:gd name="T12" fmla="*/ 5584 w 6506"/>
                <a:gd name="T13" fmla="*/ 1967 h 5279"/>
                <a:gd name="T14" fmla="*/ 5773 w 6506"/>
                <a:gd name="T15" fmla="*/ 1713 h 5279"/>
                <a:gd name="T16" fmla="*/ 5907 w 6506"/>
                <a:gd name="T17" fmla="*/ 1430 h 5279"/>
                <a:gd name="T18" fmla="*/ 5994 w 6506"/>
                <a:gd name="T19" fmla="*/ 1150 h 5279"/>
                <a:gd name="T20" fmla="*/ 6046 w 6506"/>
                <a:gd name="T21" fmla="*/ 895 h 5279"/>
                <a:gd name="T22" fmla="*/ 5189 w 6506"/>
                <a:gd name="T23" fmla="*/ 752 h 5279"/>
                <a:gd name="T24" fmla="*/ 460 w 6506"/>
                <a:gd name="T25" fmla="*/ 895 h 5279"/>
                <a:gd name="T26" fmla="*/ 512 w 6506"/>
                <a:gd name="T27" fmla="*/ 1150 h 5279"/>
                <a:gd name="T28" fmla="*/ 600 w 6506"/>
                <a:gd name="T29" fmla="*/ 1430 h 5279"/>
                <a:gd name="T30" fmla="*/ 733 w 6506"/>
                <a:gd name="T31" fmla="*/ 1713 h 5279"/>
                <a:gd name="T32" fmla="*/ 922 w 6506"/>
                <a:gd name="T33" fmla="*/ 1967 h 5279"/>
                <a:gd name="T34" fmla="*/ 1159 w 6506"/>
                <a:gd name="T35" fmla="*/ 2158 h 5279"/>
                <a:gd name="T36" fmla="*/ 1436 w 6506"/>
                <a:gd name="T37" fmla="*/ 2278 h 5279"/>
                <a:gd name="T38" fmla="*/ 1755 w 6506"/>
                <a:gd name="T39" fmla="*/ 2325 h 5279"/>
                <a:gd name="T40" fmla="*/ 1578 w 6506"/>
                <a:gd name="T41" fmla="*/ 1943 h 5279"/>
                <a:gd name="T42" fmla="*/ 1434 w 6506"/>
                <a:gd name="T43" fmla="*/ 1484 h 5279"/>
                <a:gd name="T44" fmla="*/ 1349 w 6506"/>
                <a:gd name="T45" fmla="*/ 1032 h 5279"/>
                <a:gd name="T46" fmla="*/ 440 w 6506"/>
                <a:gd name="T47" fmla="*/ 752 h 5279"/>
                <a:gd name="T48" fmla="*/ 5211 w 6506"/>
                <a:gd name="T49" fmla="*/ 2 h 5279"/>
                <a:gd name="T50" fmla="*/ 5213 w 6506"/>
                <a:gd name="T51" fmla="*/ 52 h 5279"/>
                <a:gd name="T52" fmla="*/ 5215 w 6506"/>
                <a:gd name="T53" fmla="*/ 191 h 5279"/>
                <a:gd name="T54" fmla="*/ 6506 w 6506"/>
                <a:gd name="T55" fmla="*/ 326 h 5279"/>
                <a:gd name="T56" fmla="*/ 6506 w 6506"/>
                <a:gd name="T57" fmla="*/ 579 h 5279"/>
                <a:gd name="T58" fmla="*/ 6496 w 6506"/>
                <a:gd name="T59" fmla="*/ 722 h 5279"/>
                <a:gd name="T60" fmla="*/ 6470 w 6506"/>
                <a:gd name="T61" fmla="*/ 949 h 5279"/>
                <a:gd name="T62" fmla="*/ 6413 w 6506"/>
                <a:gd name="T63" fmla="*/ 1231 h 5279"/>
                <a:gd name="T64" fmla="*/ 6319 w 6506"/>
                <a:gd name="T65" fmla="*/ 1548 h 5279"/>
                <a:gd name="T66" fmla="*/ 6172 w 6506"/>
                <a:gd name="T67" fmla="*/ 1870 h 5279"/>
                <a:gd name="T68" fmla="*/ 5966 w 6506"/>
                <a:gd name="T69" fmla="*/ 2176 h 5279"/>
                <a:gd name="T70" fmla="*/ 5689 w 6506"/>
                <a:gd name="T71" fmla="*/ 2441 h 5279"/>
                <a:gd name="T72" fmla="*/ 5355 w 6506"/>
                <a:gd name="T73" fmla="*/ 2630 h 5279"/>
                <a:gd name="T74" fmla="*/ 4972 w 6506"/>
                <a:gd name="T75" fmla="*/ 2733 h 5279"/>
                <a:gd name="T76" fmla="*/ 4594 w 6506"/>
                <a:gd name="T77" fmla="*/ 2749 h 5279"/>
                <a:gd name="T78" fmla="*/ 4299 w 6506"/>
                <a:gd name="T79" fmla="*/ 2976 h 5279"/>
                <a:gd name="T80" fmla="*/ 3984 w 6506"/>
                <a:gd name="T81" fmla="*/ 3252 h 5279"/>
                <a:gd name="T82" fmla="*/ 3640 w 6506"/>
                <a:gd name="T83" fmla="*/ 3433 h 5279"/>
                <a:gd name="T84" fmla="*/ 4580 w 6506"/>
                <a:gd name="T85" fmla="*/ 4951 h 5279"/>
                <a:gd name="T86" fmla="*/ 1616 w 6506"/>
                <a:gd name="T87" fmla="*/ 5279 h 5279"/>
                <a:gd name="T88" fmla="*/ 1926 w 6506"/>
                <a:gd name="T89" fmla="*/ 4366 h 5279"/>
                <a:gd name="T90" fmla="*/ 2747 w 6506"/>
                <a:gd name="T91" fmla="*/ 3383 h 5279"/>
                <a:gd name="T92" fmla="*/ 2412 w 6506"/>
                <a:gd name="T93" fmla="*/ 3169 h 5279"/>
                <a:gd name="T94" fmla="*/ 2108 w 6506"/>
                <a:gd name="T95" fmla="*/ 2864 h 5279"/>
                <a:gd name="T96" fmla="*/ 1813 w 6506"/>
                <a:gd name="T97" fmla="*/ 2753 h 5279"/>
                <a:gd name="T98" fmla="*/ 1400 w 6506"/>
                <a:gd name="T99" fmla="*/ 2709 h 5279"/>
                <a:gd name="T100" fmla="*/ 1034 w 6506"/>
                <a:gd name="T101" fmla="*/ 2576 h 5279"/>
                <a:gd name="T102" fmla="*/ 715 w 6506"/>
                <a:gd name="T103" fmla="*/ 2359 h 5279"/>
                <a:gd name="T104" fmla="*/ 464 w 6506"/>
                <a:gd name="T105" fmla="*/ 2077 h 5279"/>
                <a:gd name="T106" fmla="*/ 279 w 6506"/>
                <a:gd name="T107" fmla="*/ 1762 h 5279"/>
                <a:gd name="T108" fmla="*/ 151 w 6506"/>
                <a:gd name="T109" fmla="*/ 1440 h 5279"/>
                <a:gd name="T110" fmla="*/ 70 w 6506"/>
                <a:gd name="T111" fmla="*/ 1132 h 5279"/>
                <a:gd name="T112" fmla="*/ 24 w 6506"/>
                <a:gd name="T113" fmla="*/ 865 h 5279"/>
                <a:gd name="T114" fmla="*/ 4 w 6506"/>
                <a:gd name="T115" fmla="*/ 664 h 5279"/>
                <a:gd name="T116" fmla="*/ 0 w 6506"/>
                <a:gd name="T117" fmla="*/ 553 h 5279"/>
                <a:gd name="T118" fmla="*/ 1291 w 6506"/>
                <a:gd name="T119" fmla="*/ 326 h 5279"/>
                <a:gd name="T120" fmla="*/ 1291 w 6506"/>
                <a:gd name="T121" fmla="*/ 135 h 5279"/>
                <a:gd name="T122" fmla="*/ 1293 w 6506"/>
                <a:gd name="T123" fmla="*/ 24 h 5279"/>
                <a:gd name="T124" fmla="*/ 3243 w 6506"/>
                <a:gd name="T125" fmla="*/ 0 h 5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506" h="5279">
                  <a:moveTo>
                    <a:pt x="5189" y="752"/>
                  </a:moveTo>
                  <a:lnTo>
                    <a:pt x="5176" y="889"/>
                  </a:lnTo>
                  <a:lnTo>
                    <a:pt x="5158" y="1032"/>
                  </a:lnTo>
                  <a:lnTo>
                    <a:pt x="5136" y="1180"/>
                  </a:lnTo>
                  <a:lnTo>
                    <a:pt x="5106" y="1331"/>
                  </a:lnTo>
                  <a:lnTo>
                    <a:pt x="5072" y="1484"/>
                  </a:lnTo>
                  <a:lnTo>
                    <a:pt x="5032" y="1639"/>
                  </a:lnTo>
                  <a:lnTo>
                    <a:pt x="4984" y="1792"/>
                  </a:lnTo>
                  <a:lnTo>
                    <a:pt x="4929" y="1943"/>
                  </a:lnTo>
                  <a:lnTo>
                    <a:pt x="4867" y="2093"/>
                  </a:lnTo>
                  <a:lnTo>
                    <a:pt x="4809" y="2210"/>
                  </a:lnTo>
                  <a:lnTo>
                    <a:pt x="4751" y="2325"/>
                  </a:lnTo>
                  <a:lnTo>
                    <a:pt x="4861" y="2317"/>
                  </a:lnTo>
                  <a:lnTo>
                    <a:pt x="4968" y="2301"/>
                  </a:lnTo>
                  <a:lnTo>
                    <a:pt x="5070" y="2278"/>
                  </a:lnTo>
                  <a:lnTo>
                    <a:pt x="5166" y="2246"/>
                  </a:lnTo>
                  <a:lnTo>
                    <a:pt x="5259" y="2206"/>
                  </a:lnTo>
                  <a:lnTo>
                    <a:pt x="5347" y="2158"/>
                  </a:lnTo>
                  <a:lnTo>
                    <a:pt x="5429" y="2105"/>
                  </a:lnTo>
                  <a:lnTo>
                    <a:pt x="5506" y="2041"/>
                  </a:lnTo>
                  <a:lnTo>
                    <a:pt x="5584" y="1967"/>
                  </a:lnTo>
                  <a:lnTo>
                    <a:pt x="5654" y="1886"/>
                  </a:lnTo>
                  <a:lnTo>
                    <a:pt x="5717" y="1802"/>
                  </a:lnTo>
                  <a:lnTo>
                    <a:pt x="5773" y="1713"/>
                  </a:lnTo>
                  <a:lnTo>
                    <a:pt x="5823" y="1619"/>
                  </a:lnTo>
                  <a:lnTo>
                    <a:pt x="5869" y="1526"/>
                  </a:lnTo>
                  <a:lnTo>
                    <a:pt x="5907" y="1430"/>
                  </a:lnTo>
                  <a:lnTo>
                    <a:pt x="5941" y="1337"/>
                  </a:lnTo>
                  <a:lnTo>
                    <a:pt x="5970" y="1241"/>
                  </a:lnTo>
                  <a:lnTo>
                    <a:pt x="5994" y="1150"/>
                  </a:lnTo>
                  <a:lnTo>
                    <a:pt x="6016" y="1060"/>
                  </a:lnTo>
                  <a:lnTo>
                    <a:pt x="6032" y="975"/>
                  </a:lnTo>
                  <a:lnTo>
                    <a:pt x="6046" y="895"/>
                  </a:lnTo>
                  <a:lnTo>
                    <a:pt x="6058" y="820"/>
                  </a:lnTo>
                  <a:lnTo>
                    <a:pt x="6066" y="752"/>
                  </a:lnTo>
                  <a:lnTo>
                    <a:pt x="5189" y="752"/>
                  </a:lnTo>
                  <a:close/>
                  <a:moveTo>
                    <a:pt x="440" y="752"/>
                  </a:moveTo>
                  <a:lnTo>
                    <a:pt x="448" y="820"/>
                  </a:lnTo>
                  <a:lnTo>
                    <a:pt x="460" y="895"/>
                  </a:lnTo>
                  <a:lnTo>
                    <a:pt x="474" y="975"/>
                  </a:lnTo>
                  <a:lnTo>
                    <a:pt x="490" y="1060"/>
                  </a:lnTo>
                  <a:lnTo>
                    <a:pt x="512" y="1150"/>
                  </a:lnTo>
                  <a:lnTo>
                    <a:pt x="536" y="1241"/>
                  </a:lnTo>
                  <a:lnTo>
                    <a:pt x="566" y="1337"/>
                  </a:lnTo>
                  <a:lnTo>
                    <a:pt x="600" y="1430"/>
                  </a:lnTo>
                  <a:lnTo>
                    <a:pt x="639" y="1526"/>
                  </a:lnTo>
                  <a:lnTo>
                    <a:pt x="683" y="1619"/>
                  </a:lnTo>
                  <a:lnTo>
                    <a:pt x="733" y="1713"/>
                  </a:lnTo>
                  <a:lnTo>
                    <a:pt x="789" y="1802"/>
                  </a:lnTo>
                  <a:lnTo>
                    <a:pt x="853" y="1886"/>
                  </a:lnTo>
                  <a:lnTo>
                    <a:pt x="922" y="1967"/>
                  </a:lnTo>
                  <a:lnTo>
                    <a:pt x="1000" y="2041"/>
                  </a:lnTo>
                  <a:lnTo>
                    <a:pt x="1078" y="2105"/>
                  </a:lnTo>
                  <a:lnTo>
                    <a:pt x="1159" y="2158"/>
                  </a:lnTo>
                  <a:lnTo>
                    <a:pt x="1247" y="2206"/>
                  </a:lnTo>
                  <a:lnTo>
                    <a:pt x="1341" y="2246"/>
                  </a:lnTo>
                  <a:lnTo>
                    <a:pt x="1436" y="2278"/>
                  </a:lnTo>
                  <a:lnTo>
                    <a:pt x="1538" y="2301"/>
                  </a:lnTo>
                  <a:lnTo>
                    <a:pt x="1645" y="2317"/>
                  </a:lnTo>
                  <a:lnTo>
                    <a:pt x="1755" y="2325"/>
                  </a:lnTo>
                  <a:lnTo>
                    <a:pt x="1697" y="2210"/>
                  </a:lnTo>
                  <a:lnTo>
                    <a:pt x="1640" y="2093"/>
                  </a:lnTo>
                  <a:lnTo>
                    <a:pt x="1578" y="1943"/>
                  </a:lnTo>
                  <a:lnTo>
                    <a:pt x="1522" y="1792"/>
                  </a:lnTo>
                  <a:lnTo>
                    <a:pt x="1474" y="1639"/>
                  </a:lnTo>
                  <a:lnTo>
                    <a:pt x="1434" y="1484"/>
                  </a:lnTo>
                  <a:lnTo>
                    <a:pt x="1400" y="1331"/>
                  </a:lnTo>
                  <a:lnTo>
                    <a:pt x="1373" y="1180"/>
                  </a:lnTo>
                  <a:lnTo>
                    <a:pt x="1349" y="1032"/>
                  </a:lnTo>
                  <a:lnTo>
                    <a:pt x="1331" y="889"/>
                  </a:lnTo>
                  <a:lnTo>
                    <a:pt x="1317" y="752"/>
                  </a:lnTo>
                  <a:lnTo>
                    <a:pt x="440" y="752"/>
                  </a:lnTo>
                  <a:close/>
                  <a:moveTo>
                    <a:pt x="3243" y="0"/>
                  </a:moveTo>
                  <a:lnTo>
                    <a:pt x="3263" y="0"/>
                  </a:lnTo>
                  <a:lnTo>
                    <a:pt x="5211" y="2"/>
                  </a:lnTo>
                  <a:lnTo>
                    <a:pt x="5211" y="8"/>
                  </a:lnTo>
                  <a:lnTo>
                    <a:pt x="5213" y="24"/>
                  </a:lnTo>
                  <a:lnTo>
                    <a:pt x="5213" y="52"/>
                  </a:lnTo>
                  <a:lnTo>
                    <a:pt x="5215" y="90"/>
                  </a:lnTo>
                  <a:lnTo>
                    <a:pt x="5215" y="135"/>
                  </a:lnTo>
                  <a:lnTo>
                    <a:pt x="5215" y="191"/>
                  </a:lnTo>
                  <a:lnTo>
                    <a:pt x="5215" y="255"/>
                  </a:lnTo>
                  <a:lnTo>
                    <a:pt x="5215" y="326"/>
                  </a:lnTo>
                  <a:lnTo>
                    <a:pt x="6506" y="326"/>
                  </a:lnTo>
                  <a:lnTo>
                    <a:pt x="6506" y="539"/>
                  </a:lnTo>
                  <a:lnTo>
                    <a:pt x="6506" y="553"/>
                  </a:lnTo>
                  <a:lnTo>
                    <a:pt x="6506" y="579"/>
                  </a:lnTo>
                  <a:lnTo>
                    <a:pt x="6504" y="617"/>
                  </a:lnTo>
                  <a:lnTo>
                    <a:pt x="6500" y="664"/>
                  </a:lnTo>
                  <a:lnTo>
                    <a:pt x="6496" y="722"/>
                  </a:lnTo>
                  <a:lnTo>
                    <a:pt x="6490" y="790"/>
                  </a:lnTo>
                  <a:lnTo>
                    <a:pt x="6482" y="865"/>
                  </a:lnTo>
                  <a:lnTo>
                    <a:pt x="6470" y="949"/>
                  </a:lnTo>
                  <a:lnTo>
                    <a:pt x="6454" y="1038"/>
                  </a:lnTo>
                  <a:lnTo>
                    <a:pt x="6437" y="1132"/>
                  </a:lnTo>
                  <a:lnTo>
                    <a:pt x="6413" y="1231"/>
                  </a:lnTo>
                  <a:lnTo>
                    <a:pt x="6387" y="1335"/>
                  </a:lnTo>
                  <a:lnTo>
                    <a:pt x="6355" y="1440"/>
                  </a:lnTo>
                  <a:lnTo>
                    <a:pt x="6319" y="1548"/>
                  </a:lnTo>
                  <a:lnTo>
                    <a:pt x="6275" y="1655"/>
                  </a:lnTo>
                  <a:lnTo>
                    <a:pt x="6227" y="1762"/>
                  </a:lnTo>
                  <a:lnTo>
                    <a:pt x="6172" y="1870"/>
                  </a:lnTo>
                  <a:lnTo>
                    <a:pt x="6112" y="1975"/>
                  </a:lnTo>
                  <a:lnTo>
                    <a:pt x="6042" y="2077"/>
                  </a:lnTo>
                  <a:lnTo>
                    <a:pt x="5966" y="2176"/>
                  </a:lnTo>
                  <a:lnTo>
                    <a:pt x="5883" y="2270"/>
                  </a:lnTo>
                  <a:lnTo>
                    <a:pt x="5791" y="2359"/>
                  </a:lnTo>
                  <a:lnTo>
                    <a:pt x="5689" y="2441"/>
                  </a:lnTo>
                  <a:lnTo>
                    <a:pt x="5584" y="2514"/>
                  </a:lnTo>
                  <a:lnTo>
                    <a:pt x="5470" y="2576"/>
                  </a:lnTo>
                  <a:lnTo>
                    <a:pt x="5355" y="2630"/>
                  </a:lnTo>
                  <a:lnTo>
                    <a:pt x="5233" y="2673"/>
                  </a:lnTo>
                  <a:lnTo>
                    <a:pt x="5106" y="2707"/>
                  </a:lnTo>
                  <a:lnTo>
                    <a:pt x="4972" y="2733"/>
                  </a:lnTo>
                  <a:lnTo>
                    <a:pt x="4835" y="2747"/>
                  </a:lnTo>
                  <a:lnTo>
                    <a:pt x="4693" y="2753"/>
                  </a:lnTo>
                  <a:lnTo>
                    <a:pt x="4594" y="2749"/>
                  </a:lnTo>
                  <a:lnTo>
                    <a:pt x="4492" y="2743"/>
                  </a:lnTo>
                  <a:lnTo>
                    <a:pt x="4399" y="2864"/>
                  </a:lnTo>
                  <a:lnTo>
                    <a:pt x="4299" y="2976"/>
                  </a:lnTo>
                  <a:lnTo>
                    <a:pt x="4197" y="3077"/>
                  </a:lnTo>
                  <a:lnTo>
                    <a:pt x="4094" y="3171"/>
                  </a:lnTo>
                  <a:lnTo>
                    <a:pt x="3984" y="3252"/>
                  </a:lnTo>
                  <a:lnTo>
                    <a:pt x="3873" y="3324"/>
                  </a:lnTo>
                  <a:lnTo>
                    <a:pt x="3757" y="3383"/>
                  </a:lnTo>
                  <a:lnTo>
                    <a:pt x="3640" y="3433"/>
                  </a:lnTo>
                  <a:lnTo>
                    <a:pt x="3640" y="4366"/>
                  </a:lnTo>
                  <a:lnTo>
                    <a:pt x="4580" y="4366"/>
                  </a:lnTo>
                  <a:lnTo>
                    <a:pt x="4580" y="4951"/>
                  </a:lnTo>
                  <a:lnTo>
                    <a:pt x="4891" y="4951"/>
                  </a:lnTo>
                  <a:lnTo>
                    <a:pt x="4891" y="5279"/>
                  </a:lnTo>
                  <a:lnTo>
                    <a:pt x="1616" y="5279"/>
                  </a:lnTo>
                  <a:lnTo>
                    <a:pt x="1616" y="4951"/>
                  </a:lnTo>
                  <a:lnTo>
                    <a:pt x="1926" y="4951"/>
                  </a:lnTo>
                  <a:lnTo>
                    <a:pt x="1926" y="4366"/>
                  </a:lnTo>
                  <a:lnTo>
                    <a:pt x="2867" y="4366"/>
                  </a:lnTo>
                  <a:lnTo>
                    <a:pt x="2867" y="3433"/>
                  </a:lnTo>
                  <a:lnTo>
                    <a:pt x="2747" y="3383"/>
                  </a:lnTo>
                  <a:lnTo>
                    <a:pt x="2632" y="3322"/>
                  </a:lnTo>
                  <a:lnTo>
                    <a:pt x="2520" y="3252"/>
                  </a:lnTo>
                  <a:lnTo>
                    <a:pt x="2412" y="3169"/>
                  </a:lnTo>
                  <a:lnTo>
                    <a:pt x="2307" y="3077"/>
                  </a:lnTo>
                  <a:lnTo>
                    <a:pt x="2207" y="2976"/>
                  </a:lnTo>
                  <a:lnTo>
                    <a:pt x="2108" y="2864"/>
                  </a:lnTo>
                  <a:lnTo>
                    <a:pt x="2014" y="2743"/>
                  </a:lnTo>
                  <a:lnTo>
                    <a:pt x="1912" y="2749"/>
                  </a:lnTo>
                  <a:lnTo>
                    <a:pt x="1813" y="2753"/>
                  </a:lnTo>
                  <a:lnTo>
                    <a:pt x="1671" y="2747"/>
                  </a:lnTo>
                  <a:lnTo>
                    <a:pt x="1534" y="2733"/>
                  </a:lnTo>
                  <a:lnTo>
                    <a:pt x="1400" y="2709"/>
                  </a:lnTo>
                  <a:lnTo>
                    <a:pt x="1273" y="2673"/>
                  </a:lnTo>
                  <a:lnTo>
                    <a:pt x="1151" y="2630"/>
                  </a:lnTo>
                  <a:lnTo>
                    <a:pt x="1034" y="2576"/>
                  </a:lnTo>
                  <a:lnTo>
                    <a:pt x="922" y="2514"/>
                  </a:lnTo>
                  <a:lnTo>
                    <a:pt x="817" y="2441"/>
                  </a:lnTo>
                  <a:lnTo>
                    <a:pt x="715" y="2359"/>
                  </a:lnTo>
                  <a:lnTo>
                    <a:pt x="624" y="2270"/>
                  </a:lnTo>
                  <a:lnTo>
                    <a:pt x="540" y="2176"/>
                  </a:lnTo>
                  <a:lnTo>
                    <a:pt x="464" y="2077"/>
                  </a:lnTo>
                  <a:lnTo>
                    <a:pt x="394" y="1975"/>
                  </a:lnTo>
                  <a:lnTo>
                    <a:pt x="335" y="1870"/>
                  </a:lnTo>
                  <a:lnTo>
                    <a:pt x="279" y="1762"/>
                  </a:lnTo>
                  <a:lnTo>
                    <a:pt x="231" y="1655"/>
                  </a:lnTo>
                  <a:lnTo>
                    <a:pt x="187" y="1548"/>
                  </a:lnTo>
                  <a:lnTo>
                    <a:pt x="151" y="1440"/>
                  </a:lnTo>
                  <a:lnTo>
                    <a:pt x="120" y="1335"/>
                  </a:lnTo>
                  <a:lnTo>
                    <a:pt x="92" y="1231"/>
                  </a:lnTo>
                  <a:lnTo>
                    <a:pt x="70" y="1132"/>
                  </a:lnTo>
                  <a:lnTo>
                    <a:pt x="52" y="1038"/>
                  </a:lnTo>
                  <a:lnTo>
                    <a:pt x="36" y="949"/>
                  </a:lnTo>
                  <a:lnTo>
                    <a:pt x="24" y="865"/>
                  </a:lnTo>
                  <a:lnTo>
                    <a:pt x="16" y="790"/>
                  </a:lnTo>
                  <a:lnTo>
                    <a:pt x="10" y="722"/>
                  </a:lnTo>
                  <a:lnTo>
                    <a:pt x="4" y="664"/>
                  </a:lnTo>
                  <a:lnTo>
                    <a:pt x="2" y="617"/>
                  </a:lnTo>
                  <a:lnTo>
                    <a:pt x="0" y="579"/>
                  </a:lnTo>
                  <a:lnTo>
                    <a:pt x="0" y="553"/>
                  </a:lnTo>
                  <a:lnTo>
                    <a:pt x="0" y="539"/>
                  </a:lnTo>
                  <a:lnTo>
                    <a:pt x="0" y="326"/>
                  </a:lnTo>
                  <a:lnTo>
                    <a:pt x="1291" y="326"/>
                  </a:lnTo>
                  <a:lnTo>
                    <a:pt x="1291" y="255"/>
                  </a:lnTo>
                  <a:lnTo>
                    <a:pt x="1291" y="191"/>
                  </a:lnTo>
                  <a:lnTo>
                    <a:pt x="1291" y="135"/>
                  </a:lnTo>
                  <a:lnTo>
                    <a:pt x="1291" y="90"/>
                  </a:lnTo>
                  <a:lnTo>
                    <a:pt x="1293" y="52"/>
                  </a:lnTo>
                  <a:lnTo>
                    <a:pt x="1293" y="24"/>
                  </a:lnTo>
                  <a:lnTo>
                    <a:pt x="1295" y="8"/>
                  </a:lnTo>
                  <a:lnTo>
                    <a:pt x="1295" y="2"/>
                  </a:lnTo>
                  <a:lnTo>
                    <a:pt x="3243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2516777" y="3820978"/>
              <a:ext cx="2041068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ru-RU" sz="2000" b="1" dirty="0">
                  <a:solidFill>
                    <a:schemeClr val="bg1"/>
                  </a:solidFill>
                  <a:latin typeface="Arial" panose="020B0604020202020204" pitchFamily="34" charset="0"/>
                  <a:ea typeface="Source Sans Pro" pitchFamily="34" charset="0"/>
                  <a:cs typeface="Arial" panose="020B0604020202020204" pitchFamily="34" charset="0"/>
                </a:rPr>
                <a:t>ТОР – 5 </a:t>
              </a:r>
              <a:endParaRPr lang="en-IN" sz="2000" b="1" dirty="0">
                <a:solidFill>
                  <a:schemeClr val="bg1"/>
                </a:solidFill>
                <a:latin typeface="Arial" panose="020B0604020202020204" pitchFamily="34" charset="0"/>
                <a:ea typeface="Source Sans Pro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2516777" y="4891475"/>
              <a:ext cx="2041068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ru-RU" sz="2000" b="1" dirty="0" smtClean="0">
                  <a:solidFill>
                    <a:schemeClr val="bg1"/>
                  </a:solidFill>
                  <a:latin typeface="Arial" panose="020B0604020202020204" pitchFamily="34" charset="0"/>
                  <a:ea typeface="Source Sans Pro" pitchFamily="34" charset="0"/>
                  <a:cs typeface="Arial" panose="020B0604020202020204" pitchFamily="34" charset="0"/>
                </a:rPr>
                <a:t>ТОР – 10 </a:t>
              </a:r>
              <a:endParaRPr lang="en-IN" sz="2000" b="1" dirty="0">
                <a:solidFill>
                  <a:schemeClr val="bg1"/>
                </a:solidFill>
                <a:latin typeface="Arial" panose="020B0604020202020204" pitchFamily="34" charset="0"/>
                <a:ea typeface="Source Sans Pro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4740393" y="3820978"/>
              <a:ext cx="2041068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ru-RU" sz="2000" b="1" dirty="0">
                  <a:solidFill>
                    <a:schemeClr val="bg1"/>
                  </a:solidFill>
                  <a:latin typeface="Arial" panose="020B0604020202020204" pitchFamily="34" charset="0"/>
                  <a:ea typeface="Source Sans Pro" pitchFamily="34" charset="0"/>
                  <a:cs typeface="Arial" panose="020B0604020202020204" pitchFamily="34" charset="0"/>
                </a:rPr>
                <a:t>ТОР – </a:t>
              </a:r>
              <a:r>
                <a:rPr lang="ru-RU" sz="2000" b="1" dirty="0" smtClean="0">
                  <a:solidFill>
                    <a:schemeClr val="bg1"/>
                  </a:solidFill>
                  <a:latin typeface="Arial" panose="020B0604020202020204" pitchFamily="34" charset="0"/>
                  <a:ea typeface="Source Sans Pro" pitchFamily="34" charset="0"/>
                  <a:cs typeface="Arial" panose="020B0604020202020204" pitchFamily="34" charset="0"/>
                </a:rPr>
                <a:t>3 </a:t>
              </a:r>
              <a:endParaRPr lang="en-IN" sz="2000" b="1" dirty="0">
                <a:solidFill>
                  <a:schemeClr val="bg1"/>
                </a:solidFill>
                <a:latin typeface="Arial" panose="020B0604020202020204" pitchFamily="34" charset="0"/>
                <a:ea typeface="Source Sans Pro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4744326" y="4891475"/>
              <a:ext cx="2041068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ru-RU" sz="2000" b="1" dirty="0" smtClean="0">
                  <a:solidFill>
                    <a:schemeClr val="bg1"/>
                  </a:solidFill>
                  <a:latin typeface="Arial" panose="020B0604020202020204" pitchFamily="34" charset="0"/>
                  <a:ea typeface="Source Sans Pro" pitchFamily="34" charset="0"/>
                  <a:cs typeface="Arial" panose="020B0604020202020204" pitchFamily="34" charset="0"/>
                </a:rPr>
                <a:t>ТОР – 10 </a:t>
              </a:r>
              <a:endParaRPr lang="en-IN" sz="2000" b="1" dirty="0">
                <a:solidFill>
                  <a:schemeClr val="bg1"/>
                </a:solidFill>
                <a:latin typeface="Arial" panose="020B0604020202020204" pitchFamily="34" charset="0"/>
                <a:ea typeface="Source Sans Pro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Rectangle 46"/>
            <p:cNvSpPr/>
            <p:nvPr/>
          </p:nvSpPr>
          <p:spPr>
            <a:xfrm>
              <a:off x="251520" y="3820978"/>
              <a:ext cx="2104789" cy="3696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 smtClean="0">
                  <a:solidFill>
                    <a:schemeClr val="bg1"/>
                  </a:solidFill>
                  <a:latin typeface="Arial" pitchFamily="34" charset="0"/>
                  <a:ea typeface="Source Sans Pro" pitchFamily="34" charset="0"/>
                  <a:cs typeface="Arial" pitchFamily="34" charset="0"/>
                </a:rPr>
                <a:t>Вновь создаваемые кооперативы</a:t>
              </a:r>
              <a:endParaRPr lang="en-IN" sz="1600" b="1" dirty="0">
                <a:solidFill>
                  <a:schemeClr val="bg1"/>
                </a:solidFill>
                <a:latin typeface="Arial" pitchFamily="34" charset="0"/>
                <a:ea typeface="Source Sans Pro" pitchFamily="34" charset="0"/>
                <a:cs typeface="Arial" pitchFamily="34" charset="0"/>
              </a:endParaRPr>
            </a:p>
          </p:txBody>
        </p:sp>
        <p:sp>
          <p:nvSpPr>
            <p:cNvPr id="53" name="Rectangle 47"/>
            <p:cNvSpPr/>
            <p:nvPr/>
          </p:nvSpPr>
          <p:spPr>
            <a:xfrm>
              <a:off x="146280" y="4912295"/>
              <a:ext cx="2315268" cy="3696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 smtClean="0">
                  <a:solidFill>
                    <a:schemeClr val="bg1"/>
                  </a:solidFill>
                  <a:latin typeface="Arial" panose="020B0604020202020204" pitchFamily="34" charset="0"/>
                  <a:ea typeface="Source Sans Pro" pitchFamily="34" charset="0"/>
                  <a:cs typeface="Arial" pitchFamily="34" charset="0"/>
                </a:rPr>
                <a:t>Объем валовой продукции сельского хозяйства</a:t>
              </a:r>
              <a:endParaRPr lang="en-IN" sz="1600" b="1" dirty="0">
                <a:solidFill>
                  <a:schemeClr val="bg1"/>
                </a:solidFill>
                <a:latin typeface="Arial" panose="020B0604020202020204" pitchFamily="34" charset="0"/>
                <a:ea typeface="Source Sans Pro" pitchFamily="34" charset="0"/>
                <a:cs typeface="Arial" pitchFamily="34" charset="0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6844368" y="4149080"/>
              <a:ext cx="2305663" cy="646331"/>
            </a:xfrm>
            <a:prstGeom prst="rect">
              <a:avLst/>
            </a:prstGeom>
            <a:solidFill>
              <a:srgbClr val="92B1D6"/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r>
                <a:rPr lang="ru-RU" sz="3600" b="1" dirty="0">
                  <a:solidFill>
                    <a:schemeClr val="bg1"/>
                  </a:solidFill>
                  <a:latin typeface="Arial" panose="020B0604020202020204" pitchFamily="34" charset="0"/>
                  <a:ea typeface="Source Sans Pro" pitchFamily="34" charset="0"/>
                  <a:cs typeface="Arial" panose="020B0604020202020204" pitchFamily="34" charset="0"/>
                </a:rPr>
                <a:t>ТОР – </a:t>
              </a:r>
              <a:r>
                <a:rPr lang="ru-RU" sz="3600" b="1" dirty="0" smtClean="0">
                  <a:solidFill>
                    <a:schemeClr val="bg1"/>
                  </a:solidFill>
                  <a:latin typeface="Arial" panose="020B0604020202020204" pitchFamily="34" charset="0"/>
                  <a:ea typeface="Source Sans Pro" pitchFamily="34" charset="0"/>
                  <a:cs typeface="Arial" panose="020B0604020202020204" pitchFamily="34" charset="0"/>
                </a:rPr>
                <a:t>5 </a:t>
              </a:r>
              <a:endParaRPr lang="en-IN" sz="3600" b="1" dirty="0">
                <a:solidFill>
                  <a:schemeClr val="bg1"/>
                </a:solidFill>
                <a:latin typeface="Arial" panose="020B0604020202020204" pitchFamily="34" charset="0"/>
                <a:ea typeface="Source Sans Pro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099465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46"/>
          <p:cNvSpPr/>
          <p:nvPr/>
        </p:nvSpPr>
        <p:spPr>
          <a:xfrm>
            <a:off x="0" y="1700808"/>
            <a:ext cx="9144000" cy="4464496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Rectangle 46"/>
          <p:cNvSpPr/>
          <p:nvPr/>
        </p:nvSpPr>
        <p:spPr>
          <a:xfrm>
            <a:off x="-6516" y="1856041"/>
            <a:ext cx="9150515" cy="939836"/>
          </a:xfrm>
          <a:prstGeom prst="rect">
            <a:avLst/>
          </a:prstGeom>
          <a:solidFill>
            <a:srgbClr val="0D97C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Параллелограмм 41"/>
          <p:cNvSpPr/>
          <p:nvPr/>
        </p:nvSpPr>
        <p:spPr>
          <a:xfrm>
            <a:off x="465247" y="1844824"/>
            <a:ext cx="1431409" cy="932325"/>
          </a:xfrm>
          <a:prstGeom prst="parallelogram">
            <a:avLst/>
          </a:prstGeom>
          <a:gradFill flip="none" rotWithShape="1">
            <a:gsLst>
              <a:gs pos="0">
                <a:schemeClr val="bg1">
                  <a:alpha val="61000"/>
                </a:schemeClr>
              </a:gs>
              <a:gs pos="44000">
                <a:schemeClr val="bg1">
                  <a:lumMod val="85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араллелограмм 42"/>
          <p:cNvSpPr/>
          <p:nvPr/>
        </p:nvSpPr>
        <p:spPr>
          <a:xfrm>
            <a:off x="2132479" y="1854248"/>
            <a:ext cx="1431409" cy="932325"/>
          </a:xfrm>
          <a:prstGeom prst="parallelogram">
            <a:avLst/>
          </a:prstGeom>
          <a:gradFill flip="none" rotWithShape="1">
            <a:gsLst>
              <a:gs pos="0">
                <a:schemeClr val="bg1">
                  <a:alpha val="61000"/>
                </a:schemeClr>
              </a:gs>
              <a:gs pos="44000">
                <a:schemeClr val="bg1">
                  <a:lumMod val="85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араллелограмм 43"/>
          <p:cNvSpPr/>
          <p:nvPr/>
        </p:nvSpPr>
        <p:spPr>
          <a:xfrm>
            <a:off x="4148703" y="1854248"/>
            <a:ext cx="1431409" cy="932325"/>
          </a:xfrm>
          <a:prstGeom prst="parallelogram">
            <a:avLst/>
          </a:prstGeom>
          <a:gradFill flip="none" rotWithShape="1">
            <a:gsLst>
              <a:gs pos="0">
                <a:schemeClr val="bg1">
                  <a:alpha val="61000"/>
                </a:schemeClr>
              </a:gs>
              <a:gs pos="44000">
                <a:schemeClr val="bg1">
                  <a:lumMod val="85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0" y="3212976"/>
            <a:ext cx="914399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Концепция развития </a:t>
            </a:r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с.-х. потребительской </a:t>
            </a: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кооперации </a:t>
            </a:r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РБ </a:t>
            </a: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период до 2020 года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(Указ Главы Республики от 30.03.2018 года №</a:t>
            </a:r>
            <a:r>
              <a:rPr lang="ru-RU" sz="18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УГ44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Порядок предоставления грантов для реализации </a:t>
            </a:r>
            <a:r>
              <a:rPr lang="ru-RU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ДГП</a:t>
            </a:r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основе инициативы граждан при создании </a:t>
            </a:r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с.-х. </a:t>
            </a: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потребительских кооперативов </a:t>
            </a:r>
            <a:r>
              <a:rPr lang="ru-RU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Постановление Правительства РБ от 08.06.2018 года № 254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Приказ </a:t>
            </a:r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Министерства </a:t>
            </a: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сельского хозяйства РБ о реализации постановления Правительства РБ по </a:t>
            </a:r>
            <a:r>
              <a:rPr lang="ru-RU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ДГП</a:t>
            </a:r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(№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150 от 19.07.2018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года) </a:t>
            </a:r>
            <a:endParaRPr lang="ru-RU" sz="1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300535" y="1869488"/>
            <a:ext cx="1388522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</a:t>
            </a:r>
            <a:r>
              <a:rPr lang="ru-RU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первичных </a:t>
            </a:r>
            <a:b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собраний 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2050197" y="1871810"/>
            <a:ext cx="1009635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7,5 </a:t>
            </a:r>
            <a:r>
              <a:rPr lang="ru-RU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тысяч </a:t>
            </a:r>
            <a:b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</a:t>
            </a:r>
            <a:endParaRPr lang="ru-RU" sz="1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3635896" y="1869488"/>
            <a:ext cx="1752403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450 </a:t>
            </a: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инициативных </a:t>
            </a:r>
            <a:b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групп </a:t>
            </a:r>
            <a:endParaRPr lang="ru-RU" sz="1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5652120" y="1867022"/>
            <a:ext cx="36724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реестр потенциальных </a:t>
            </a:r>
            <a:r>
              <a:rPr lang="ru-RU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участников с.-х. кооперации </a:t>
            </a:r>
            <a:br>
              <a:rPr lang="ru-RU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i="1" u="sng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</a:t>
            </a:r>
            <a:r>
              <a:rPr lang="ru-RU" sz="1800" b="1" i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://cck-rb.tilda.ws/map</a:t>
            </a:r>
            <a:endParaRPr lang="ru-RU" sz="1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0" y="149845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1800" b="1" dirty="0">
                <a:solidFill>
                  <a:schemeClr val="tx2"/>
                </a:solidFill>
                <a:latin typeface="Arial" charset="0"/>
              </a:rPr>
              <a:t>НОРМАТИВНО ПРАВОВАЯ БАЗА </a:t>
            </a:r>
            <a:r>
              <a:rPr lang="ru-RU" sz="1800" b="1" dirty="0" smtClean="0">
                <a:solidFill>
                  <a:schemeClr val="tx2"/>
                </a:solidFill>
                <a:latin typeface="Arial" charset="0"/>
              </a:rPr>
              <a:t>И ЭТАПЫ РАЗВИТИЯ </a:t>
            </a:r>
            <a:r>
              <a:rPr lang="ru-RU" sz="1800" b="1" dirty="0">
                <a:solidFill>
                  <a:schemeClr val="tx2"/>
                </a:solidFill>
                <a:latin typeface="Arial" charset="0"/>
              </a:rPr>
              <a:t>СИСТЕМЫ   СЕЛЬХОЗПОТРЕБКООПЕРАЦИИ В РБ</a:t>
            </a:r>
          </a:p>
        </p:txBody>
      </p:sp>
    </p:spTree>
    <p:extLst>
      <p:ext uri="{BB962C8B-B14F-4D97-AF65-F5344CB8AC3E}">
        <p14:creationId xmlns:p14="http://schemas.microsoft.com/office/powerpoint/2010/main" val="19172795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496" y="1282690"/>
            <a:ext cx="300981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4400">
              <a:spcAft>
                <a:spcPts val="1200"/>
              </a:spcAft>
            </a:pPr>
            <a:r>
              <a:rPr lang="ru-RU" sz="1400" b="1" dirty="0" smtClean="0">
                <a:solidFill>
                  <a:srgbClr val="0D97C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ЦИКЛ. </a:t>
            </a:r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Информационно аналитическая работа на сельских территориях</a:t>
            </a: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defTabSz="914400">
              <a:spcAft>
                <a:spcPts val="1200"/>
              </a:spcAft>
            </a:pPr>
            <a:r>
              <a:rPr lang="ru-RU" sz="1400" b="1" dirty="0" smtClean="0">
                <a:solidFill>
                  <a:srgbClr val="0D97C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ЦИКЛ. </a:t>
            </a:r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Встречи и семинары для выявления ПУСК. Формирование моделей будущих СПоК</a:t>
            </a:r>
          </a:p>
          <a:p>
            <a:pPr algn="r" defTabSz="914400">
              <a:spcAft>
                <a:spcPts val="1200"/>
              </a:spcAft>
            </a:pPr>
            <a:r>
              <a:rPr lang="ru-RU" sz="1400" b="1" dirty="0" smtClean="0">
                <a:solidFill>
                  <a:srgbClr val="0D97C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ЦИКЛ</a:t>
            </a:r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Подбор и обучение операторов межхозяйственного взаимодействия.</a:t>
            </a:r>
          </a:p>
          <a:p>
            <a:pPr algn="r" defTabSz="914400">
              <a:spcAft>
                <a:spcPts val="1200"/>
              </a:spcAft>
            </a:pPr>
            <a:r>
              <a:rPr lang="ru-RU" sz="1400" b="1" dirty="0" smtClean="0">
                <a:solidFill>
                  <a:srgbClr val="0D97C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ЦИКЛ. </a:t>
            </a:r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Начало работы в рамках кооперативных правил в инициативных группах. ДГП и моделирование. </a:t>
            </a:r>
          </a:p>
          <a:p>
            <a:pPr algn="r" defTabSz="914400">
              <a:spcAft>
                <a:spcPts val="1200"/>
              </a:spcAft>
            </a:pPr>
            <a:r>
              <a:rPr lang="ru-RU" sz="1400" b="1" dirty="0" smtClean="0">
                <a:solidFill>
                  <a:srgbClr val="0D97C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ЦИКЛ. </a:t>
            </a:r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бизнес-планов. Регистрация кооперативов</a:t>
            </a:r>
          </a:p>
          <a:p>
            <a:pPr algn="r" defTabSz="914400">
              <a:spcAft>
                <a:spcPts val="1200"/>
              </a:spcAft>
            </a:pPr>
            <a:r>
              <a:rPr lang="ru-RU" sz="1400" b="1" dirty="0" smtClean="0">
                <a:solidFill>
                  <a:srgbClr val="0D97C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ЦИКЛ. </a:t>
            </a:r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Сопровождение СПоК по сбыту и бух.учету</a:t>
            </a: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1" name="Прямоугольник 130"/>
          <p:cNvSpPr/>
          <p:nvPr/>
        </p:nvSpPr>
        <p:spPr>
          <a:xfrm>
            <a:off x="107505" y="44624"/>
            <a:ext cx="8975654" cy="9028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800" b="1" dirty="0">
                <a:solidFill>
                  <a:schemeClr val="tx2"/>
                </a:solidFill>
                <a:latin typeface="Arial" charset="0"/>
              </a:rPr>
              <a:t>ОСНОВНЫЕ НАПРАВЛЕНИЯ </a:t>
            </a:r>
            <a:r>
              <a:rPr lang="ru-RU" sz="1800" b="1" dirty="0" smtClean="0">
                <a:solidFill>
                  <a:schemeClr val="tx2"/>
                </a:solidFill>
                <a:latin typeface="Arial" charset="0"/>
              </a:rPr>
              <a:t>РАБОТЫ ПО </a:t>
            </a:r>
            <a:r>
              <a:rPr lang="ru-RU" sz="1800" b="1" dirty="0">
                <a:solidFill>
                  <a:schemeClr val="tx2"/>
                </a:solidFill>
                <a:latin typeface="Arial" charset="0"/>
              </a:rPr>
              <a:t>РАЗВИТИЮ </a:t>
            </a:r>
            <a:r>
              <a:rPr lang="ru-RU" sz="1800" b="1" dirty="0" smtClean="0">
                <a:solidFill>
                  <a:schemeClr val="tx2"/>
                </a:solidFill>
                <a:latin typeface="Arial" charset="0"/>
              </a:rPr>
              <a:t>СЕЛЬСКОХОЗЯЙСТВЕННОЙ ПОТРЕБИТЕЛЬСКОЙ </a:t>
            </a:r>
            <a:r>
              <a:rPr lang="ru-RU" sz="1800" b="1" dirty="0">
                <a:solidFill>
                  <a:schemeClr val="tx2"/>
                </a:solidFill>
                <a:latin typeface="Arial" charset="0"/>
              </a:rPr>
              <a:t>КООПЕРАЦИИ В РБ  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3059832" y="1461272"/>
            <a:ext cx="0" cy="477604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grpSp>
        <p:nvGrpSpPr>
          <p:cNvPr id="264" name="Группа 263"/>
          <p:cNvGrpSpPr/>
          <p:nvPr/>
        </p:nvGrpSpPr>
        <p:grpSpPr>
          <a:xfrm>
            <a:off x="3563888" y="1600710"/>
            <a:ext cx="4853517" cy="4420578"/>
            <a:chOff x="1420545" y="-718222"/>
            <a:chExt cx="7816638" cy="8614464"/>
          </a:xfrm>
        </p:grpSpPr>
        <p:sp>
          <p:nvSpPr>
            <p:cNvPr id="265" name="TextBox 121"/>
            <p:cNvSpPr txBox="1"/>
            <p:nvPr/>
          </p:nvSpPr>
          <p:spPr>
            <a:xfrm>
              <a:off x="5514452" y="5797047"/>
              <a:ext cx="3026913" cy="2099195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целевое сопровождение по организации работы</a:t>
              </a:r>
              <a:endParaRPr lang="en-US" sz="14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" name="TextBox 121"/>
            <p:cNvSpPr txBox="1"/>
            <p:nvPr/>
          </p:nvSpPr>
          <p:spPr>
            <a:xfrm>
              <a:off x="6354130" y="2709933"/>
              <a:ext cx="2883053" cy="209919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формирование первичных групповых собраний</a:t>
              </a:r>
              <a:endParaRPr lang="en-US" sz="16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7" name="TextBox 121"/>
            <p:cNvSpPr txBox="1"/>
            <p:nvPr/>
          </p:nvSpPr>
          <p:spPr>
            <a:xfrm>
              <a:off x="5437722" y="-718222"/>
              <a:ext cx="3424084" cy="209919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изучение ресурсного потенциала территорий</a:t>
              </a:r>
              <a:endParaRPr lang="en-US" sz="16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8" name="Freeform 6"/>
            <p:cNvSpPr>
              <a:spLocks/>
            </p:cNvSpPr>
            <p:nvPr/>
          </p:nvSpPr>
          <p:spPr bwMode="auto">
            <a:xfrm flipH="1">
              <a:off x="3865865" y="1188393"/>
              <a:ext cx="1887778" cy="1896343"/>
            </a:xfrm>
            <a:custGeom>
              <a:avLst/>
              <a:gdLst>
                <a:gd name="T0" fmla="*/ 1165 w 1631"/>
                <a:gd name="T1" fmla="*/ 0 h 1662"/>
                <a:gd name="T2" fmla="*/ 1169 w 1631"/>
                <a:gd name="T3" fmla="*/ 6 h 1662"/>
                <a:gd name="T4" fmla="*/ 1560 w 1631"/>
                <a:gd name="T5" fmla="*/ 856 h 1662"/>
                <a:gd name="T6" fmla="*/ 1631 w 1631"/>
                <a:gd name="T7" fmla="*/ 1008 h 1662"/>
                <a:gd name="T8" fmla="*/ 1627 w 1631"/>
                <a:gd name="T9" fmla="*/ 1011 h 1662"/>
                <a:gd name="T10" fmla="*/ 1614 w 1631"/>
                <a:gd name="T11" fmla="*/ 1021 h 1662"/>
                <a:gd name="T12" fmla="*/ 1595 w 1631"/>
                <a:gd name="T13" fmla="*/ 1035 h 1662"/>
                <a:gd name="T14" fmla="*/ 1570 w 1631"/>
                <a:gd name="T15" fmla="*/ 1056 h 1662"/>
                <a:gd name="T16" fmla="*/ 1537 w 1631"/>
                <a:gd name="T17" fmla="*/ 1082 h 1662"/>
                <a:gd name="T18" fmla="*/ 1501 w 1631"/>
                <a:gd name="T19" fmla="*/ 1113 h 1662"/>
                <a:gd name="T20" fmla="*/ 1460 w 1631"/>
                <a:gd name="T21" fmla="*/ 1148 h 1662"/>
                <a:gd name="T22" fmla="*/ 1416 w 1631"/>
                <a:gd name="T23" fmla="*/ 1188 h 1662"/>
                <a:gd name="T24" fmla="*/ 1370 w 1631"/>
                <a:gd name="T25" fmla="*/ 1234 h 1662"/>
                <a:gd name="T26" fmla="*/ 1416 w 1631"/>
                <a:gd name="T27" fmla="*/ 1405 h 1662"/>
                <a:gd name="T28" fmla="*/ 1238 w 1631"/>
                <a:gd name="T29" fmla="*/ 1378 h 1662"/>
                <a:gd name="T30" fmla="*/ 1167 w 1631"/>
                <a:gd name="T31" fmla="*/ 1466 h 1662"/>
                <a:gd name="T32" fmla="*/ 1102 w 1631"/>
                <a:gd name="T33" fmla="*/ 1562 h 1662"/>
                <a:gd name="T34" fmla="*/ 1042 w 1631"/>
                <a:gd name="T35" fmla="*/ 1662 h 1662"/>
                <a:gd name="T36" fmla="*/ 891 w 1631"/>
                <a:gd name="T37" fmla="*/ 1606 h 1662"/>
                <a:gd name="T38" fmla="*/ 0 w 1631"/>
                <a:gd name="T39" fmla="*/ 1280 h 1662"/>
                <a:gd name="T40" fmla="*/ 21 w 1631"/>
                <a:gd name="T41" fmla="*/ 1207 h 1662"/>
                <a:gd name="T42" fmla="*/ 252 w 1631"/>
                <a:gd name="T43" fmla="*/ 382 h 1662"/>
                <a:gd name="T44" fmla="*/ 1165 w 1631"/>
                <a:gd name="T45" fmla="*/ 0 h 16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31" h="1662">
                  <a:moveTo>
                    <a:pt x="1165" y="0"/>
                  </a:moveTo>
                  <a:lnTo>
                    <a:pt x="1169" y="6"/>
                  </a:lnTo>
                  <a:lnTo>
                    <a:pt x="1560" y="856"/>
                  </a:lnTo>
                  <a:lnTo>
                    <a:pt x="1631" y="1008"/>
                  </a:lnTo>
                  <a:lnTo>
                    <a:pt x="1627" y="1011"/>
                  </a:lnTo>
                  <a:lnTo>
                    <a:pt x="1614" y="1021"/>
                  </a:lnTo>
                  <a:lnTo>
                    <a:pt x="1595" y="1035"/>
                  </a:lnTo>
                  <a:lnTo>
                    <a:pt x="1570" y="1056"/>
                  </a:lnTo>
                  <a:lnTo>
                    <a:pt x="1537" y="1082"/>
                  </a:lnTo>
                  <a:lnTo>
                    <a:pt x="1501" y="1113"/>
                  </a:lnTo>
                  <a:lnTo>
                    <a:pt x="1460" y="1148"/>
                  </a:lnTo>
                  <a:lnTo>
                    <a:pt x="1416" y="1188"/>
                  </a:lnTo>
                  <a:lnTo>
                    <a:pt x="1370" y="1234"/>
                  </a:lnTo>
                  <a:lnTo>
                    <a:pt x="1416" y="1405"/>
                  </a:lnTo>
                  <a:lnTo>
                    <a:pt x="1238" y="1378"/>
                  </a:lnTo>
                  <a:lnTo>
                    <a:pt x="1167" y="1466"/>
                  </a:lnTo>
                  <a:lnTo>
                    <a:pt x="1102" y="1562"/>
                  </a:lnTo>
                  <a:lnTo>
                    <a:pt x="1042" y="1662"/>
                  </a:lnTo>
                  <a:lnTo>
                    <a:pt x="891" y="1606"/>
                  </a:lnTo>
                  <a:lnTo>
                    <a:pt x="0" y="1280"/>
                  </a:lnTo>
                  <a:lnTo>
                    <a:pt x="21" y="1207"/>
                  </a:lnTo>
                  <a:lnTo>
                    <a:pt x="252" y="382"/>
                  </a:lnTo>
                  <a:lnTo>
                    <a:pt x="1165" y="0"/>
                  </a:lnTo>
                  <a:close/>
                </a:path>
              </a:pathLst>
            </a:custGeom>
            <a:solidFill>
              <a:srgbClr val="0D97C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9" name="Freeform 7"/>
            <p:cNvSpPr>
              <a:spLocks/>
            </p:cNvSpPr>
            <p:nvPr/>
          </p:nvSpPr>
          <p:spPr bwMode="auto">
            <a:xfrm flipH="1">
              <a:off x="3948043" y="1195239"/>
              <a:ext cx="1805600" cy="1825600"/>
            </a:xfrm>
            <a:custGeom>
              <a:avLst/>
              <a:gdLst>
                <a:gd name="T0" fmla="*/ 1169 w 1560"/>
                <a:gd name="T1" fmla="*/ 0 h 1600"/>
                <a:gd name="T2" fmla="*/ 1560 w 1560"/>
                <a:gd name="T3" fmla="*/ 850 h 1600"/>
                <a:gd name="T4" fmla="*/ 1524 w 1560"/>
                <a:gd name="T5" fmla="*/ 875 h 1600"/>
                <a:gd name="T6" fmla="*/ 1480 w 1560"/>
                <a:gd name="T7" fmla="*/ 908 h 1600"/>
                <a:gd name="T8" fmla="*/ 1430 w 1560"/>
                <a:gd name="T9" fmla="*/ 946 h 1600"/>
                <a:gd name="T10" fmla="*/ 1376 w 1560"/>
                <a:gd name="T11" fmla="*/ 992 h 1600"/>
                <a:gd name="T12" fmla="*/ 1317 w 1560"/>
                <a:gd name="T13" fmla="*/ 1044 h 1600"/>
                <a:gd name="T14" fmla="*/ 1255 w 1560"/>
                <a:gd name="T15" fmla="*/ 1103 h 1600"/>
                <a:gd name="T16" fmla="*/ 1194 w 1560"/>
                <a:gd name="T17" fmla="*/ 1169 h 1600"/>
                <a:gd name="T18" fmla="*/ 1130 w 1560"/>
                <a:gd name="T19" fmla="*/ 1242 h 1600"/>
                <a:gd name="T20" fmla="*/ 1067 w 1560"/>
                <a:gd name="T21" fmla="*/ 1320 h 1600"/>
                <a:gd name="T22" fmla="*/ 1006 w 1560"/>
                <a:gd name="T23" fmla="*/ 1407 h 1600"/>
                <a:gd name="T24" fmla="*/ 946 w 1560"/>
                <a:gd name="T25" fmla="*/ 1501 h 1600"/>
                <a:gd name="T26" fmla="*/ 891 w 1560"/>
                <a:gd name="T27" fmla="*/ 1600 h 1600"/>
                <a:gd name="T28" fmla="*/ 0 w 1560"/>
                <a:gd name="T29" fmla="*/ 1274 h 1600"/>
                <a:gd name="T30" fmla="*/ 21 w 1560"/>
                <a:gd name="T31" fmla="*/ 1201 h 1600"/>
                <a:gd name="T32" fmla="*/ 67 w 1560"/>
                <a:gd name="T33" fmla="*/ 1080 h 1600"/>
                <a:gd name="T34" fmla="*/ 119 w 1560"/>
                <a:gd name="T35" fmla="*/ 967 h 1600"/>
                <a:gd name="T36" fmla="*/ 177 w 1560"/>
                <a:gd name="T37" fmla="*/ 862 h 1600"/>
                <a:gd name="T38" fmla="*/ 238 w 1560"/>
                <a:gd name="T39" fmla="*/ 764 h 1600"/>
                <a:gd name="T40" fmla="*/ 302 w 1560"/>
                <a:gd name="T41" fmla="*/ 672 h 1600"/>
                <a:gd name="T42" fmla="*/ 369 w 1560"/>
                <a:gd name="T43" fmla="*/ 587 h 1600"/>
                <a:gd name="T44" fmla="*/ 438 w 1560"/>
                <a:gd name="T45" fmla="*/ 508 h 1600"/>
                <a:gd name="T46" fmla="*/ 507 w 1560"/>
                <a:gd name="T47" fmla="*/ 437 h 1600"/>
                <a:gd name="T48" fmla="*/ 578 w 1560"/>
                <a:gd name="T49" fmla="*/ 370 h 1600"/>
                <a:gd name="T50" fmla="*/ 647 w 1560"/>
                <a:gd name="T51" fmla="*/ 311 h 1600"/>
                <a:gd name="T52" fmla="*/ 716 w 1560"/>
                <a:gd name="T53" fmla="*/ 257 h 1600"/>
                <a:gd name="T54" fmla="*/ 783 w 1560"/>
                <a:gd name="T55" fmla="*/ 209 h 1600"/>
                <a:gd name="T56" fmla="*/ 848 w 1560"/>
                <a:gd name="T57" fmla="*/ 167 h 1600"/>
                <a:gd name="T58" fmla="*/ 910 w 1560"/>
                <a:gd name="T59" fmla="*/ 128 h 1600"/>
                <a:gd name="T60" fmla="*/ 965 w 1560"/>
                <a:gd name="T61" fmla="*/ 96 h 1600"/>
                <a:gd name="T62" fmla="*/ 1019 w 1560"/>
                <a:gd name="T63" fmla="*/ 69 h 1600"/>
                <a:gd name="T64" fmla="*/ 1065 w 1560"/>
                <a:gd name="T65" fmla="*/ 44 h 1600"/>
                <a:gd name="T66" fmla="*/ 1107 w 1560"/>
                <a:gd name="T67" fmla="*/ 27 h 1600"/>
                <a:gd name="T68" fmla="*/ 1142 w 1560"/>
                <a:gd name="T69" fmla="*/ 11 h 1600"/>
                <a:gd name="T70" fmla="*/ 1169 w 1560"/>
                <a:gd name="T71" fmla="*/ 0 h 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560" h="1600">
                  <a:moveTo>
                    <a:pt x="1169" y="0"/>
                  </a:moveTo>
                  <a:lnTo>
                    <a:pt x="1560" y="850"/>
                  </a:lnTo>
                  <a:lnTo>
                    <a:pt x="1524" y="875"/>
                  </a:lnTo>
                  <a:lnTo>
                    <a:pt x="1480" y="908"/>
                  </a:lnTo>
                  <a:lnTo>
                    <a:pt x="1430" y="946"/>
                  </a:lnTo>
                  <a:lnTo>
                    <a:pt x="1376" y="992"/>
                  </a:lnTo>
                  <a:lnTo>
                    <a:pt x="1317" y="1044"/>
                  </a:lnTo>
                  <a:lnTo>
                    <a:pt x="1255" y="1103"/>
                  </a:lnTo>
                  <a:lnTo>
                    <a:pt x="1194" y="1169"/>
                  </a:lnTo>
                  <a:lnTo>
                    <a:pt x="1130" y="1242"/>
                  </a:lnTo>
                  <a:lnTo>
                    <a:pt x="1067" y="1320"/>
                  </a:lnTo>
                  <a:lnTo>
                    <a:pt x="1006" y="1407"/>
                  </a:lnTo>
                  <a:lnTo>
                    <a:pt x="946" y="1501"/>
                  </a:lnTo>
                  <a:lnTo>
                    <a:pt x="891" y="1600"/>
                  </a:lnTo>
                  <a:lnTo>
                    <a:pt x="0" y="1274"/>
                  </a:lnTo>
                  <a:lnTo>
                    <a:pt x="21" y="1201"/>
                  </a:lnTo>
                  <a:lnTo>
                    <a:pt x="67" y="1080"/>
                  </a:lnTo>
                  <a:lnTo>
                    <a:pt x="119" y="967"/>
                  </a:lnTo>
                  <a:lnTo>
                    <a:pt x="177" y="862"/>
                  </a:lnTo>
                  <a:lnTo>
                    <a:pt x="238" y="764"/>
                  </a:lnTo>
                  <a:lnTo>
                    <a:pt x="302" y="672"/>
                  </a:lnTo>
                  <a:lnTo>
                    <a:pt x="369" y="587"/>
                  </a:lnTo>
                  <a:lnTo>
                    <a:pt x="438" y="508"/>
                  </a:lnTo>
                  <a:lnTo>
                    <a:pt x="507" y="437"/>
                  </a:lnTo>
                  <a:lnTo>
                    <a:pt x="578" y="370"/>
                  </a:lnTo>
                  <a:lnTo>
                    <a:pt x="647" y="311"/>
                  </a:lnTo>
                  <a:lnTo>
                    <a:pt x="716" y="257"/>
                  </a:lnTo>
                  <a:lnTo>
                    <a:pt x="783" y="209"/>
                  </a:lnTo>
                  <a:lnTo>
                    <a:pt x="848" y="167"/>
                  </a:lnTo>
                  <a:lnTo>
                    <a:pt x="910" y="128"/>
                  </a:lnTo>
                  <a:lnTo>
                    <a:pt x="965" y="96"/>
                  </a:lnTo>
                  <a:lnTo>
                    <a:pt x="1019" y="69"/>
                  </a:lnTo>
                  <a:lnTo>
                    <a:pt x="1065" y="44"/>
                  </a:lnTo>
                  <a:lnTo>
                    <a:pt x="1107" y="27"/>
                  </a:lnTo>
                  <a:lnTo>
                    <a:pt x="1142" y="11"/>
                  </a:lnTo>
                  <a:lnTo>
                    <a:pt x="1169" y="0"/>
                  </a:lnTo>
                  <a:close/>
                </a:path>
              </a:pathLst>
            </a:custGeom>
            <a:solidFill>
              <a:srgbClr val="5BC8F5">
                <a:alpha val="30000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0" name="Freeform 8"/>
            <p:cNvSpPr>
              <a:spLocks/>
            </p:cNvSpPr>
            <p:nvPr/>
          </p:nvSpPr>
          <p:spPr bwMode="auto">
            <a:xfrm flipH="1">
              <a:off x="4420277" y="2736730"/>
              <a:ext cx="1790554" cy="1972790"/>
            </a:xfrm>
            <a:custGeom>
              <a:avLst/>
              <a:gdLst>
                <a:gd name="T0" fmla="*/ 382 w 1547"/>
                <a:gd name="T1" fmla="*/ 0 h 1729"/>
                <a:gd name="T2" fmla="*/ 390 w 1547"/>
                <a:gd name="T3" fmla="*/ 2 h 1729"/>
                <a:gd name="T4" fmla="*/ 1264 w 1547"/>
                <a:gd name="T5" fmla="*/ 332 h 1729"/>
                <a:gd name="T6" fmla="*/ 1422 w 1547"/>
                <a:gd name="T7" fmla="*/ 390 h 1729"/>
                <a:gd name="T8" fmla="*/ 1420 w 1547"/>
                <a:gd name="T9" fmla="*/ 395 h 1729"/>
                <a:gd name="T10" fmla="*/ 1418 w 1547"/>
                <a:gd name="T11" fmla="*/ 411 h 1729"/>
                <a:gd name="T12" fmla="*/ 1414 w 1547"/>
                <a:gd name="T13" fmla="*/ 436 h 1729"/>
                <a:gd name="T14" fmla="*/ 1410 w 1547"/>
                <a:gd name="T15" fmla="*/ 468 h 1729"/>
                <a:gd name="T16" fmla="*/ 1406 w 1547"/>
                <a:gd name="T17" fmla="*/ 508 h 1729"/>
                <a:gd name="T18" fmla="*/ 1403 w 1547"/>
                <a:gd name="T19" fmla="*/ 556 h 1729"/>
                <a:gd name="T20" fmla="*/ 1399 w 1547"/>
                <a:gd name="T21" fmla="*/ 610 h 1729"/>
                <a:gd name="T22" fmla="*/ 1395 w 1547"/>
                <a:gd name="T23" fmla="*/ 670 h 1729"/>
                <a:gd name="T24" fmla="*/ 1395 w 1547"/>
                <a:gd name="T25" fmla="*/ 733 h 1729"/>
                <a:gd name="T26" fmla="*/ 1547 w 1547"/>
                <a:gd name="T27" fmla="*/ 823 h 1729"/>
                <a:gd name="T28" fmla="*/ 1401 w 1547"/>
                <a:gd name="T29" fmla="*/ 931 h 1729"/>
                <a:gd name="T30" fmla="*/ 1412 w 1547"/>
                <a:gd name="T31" fmla="*/ 1044 h 1729"/>
                <a:gd name="T32" fmla="*/ 1431 w 1547"/>
                <a:gd name="T33" fmla="*/ 1157 h 1729"/>
                <a:gd name="T34" fmla="*/ 1460 w 1547"/>
                <a:gd name="T35" fmla="*/ 1270 h 1729"/>
                <a:gd name="T36" fmla="*/ 1314 w 1547"/>
                <a:gd name="T37" fmla="*/ 1338 h 1729"/>
                <a:gd name="T38" fmla="*/ 451 w 1547"/>
                <a:gd name="T39" fmla="*/ 1729 h 1729"/>
                <a:gd name="T40" fmla="*/ 414 w 1547"/>
                <a:gd name="T41" fmla="*/ 1664 h 1729"/>
                <a:gd name="T42" fmla="*/ 0 w 1547"/>
                <a:gd name="T43" fmla="*/ 913 h 1729"/>
                <a:gd name="T44" fmla="*/ 382 w 1547"/>
                <a:gd name="T45" fmla="*/ 0 h 17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47" h="1729">
                  <a:moveTo>
                    <a:pt x="382" y="0"/>
                  </a:moveTo>
                  <a:lnTo>
                    <a:pt x="390" y="2"/>
                  </a:lnTo>
                  <a:lnTo>
                    <a:pt x="1264" y="332"/>
                  </a:lnTo>
                  <a:lnTo>
                    <a:pt x="1422" y="390"/>
                  </a:lnTo>
                  <a:lnTo>
                    <a:pt x="1420" y="395"/>
                  </a:lnTo>
                  <a:lnTo>
                    <a:pt x="1418" y="411"/>
                  </a:lnTo>
                  <a:lnTo>
                    <a:pt x="1414" y="436"/>
                  </a:lnTo>
                  <a:lnTo>
                    <a:pt x="1410" y="468"/>
                  </a:lnTo>
                  <a:lnTo>
                    <a:pt x="1406" y="508"/>
                  </a:lnTo>
                  <a:lnTo>
                    <a:pt x="1403" y="556"/>
                  </a:lnTo>
                  <a:lnTo>
                    <a:pt x="1399" y="610"/>
                  </a:lnTo>
                  <a:lnTo>
                    <a:pt x="1395" y="670"/>
                  </a:lnTo>
                  <a:lnTo>
                    <a:pt x="1395" y="733"/>
                  </a:lnTo>
                  <a:lnTo>
                    <a:pt x="1547" y="823"/>
                  </a:lnTo>
                  <a:lnTo>
                    <a:pt x="1401" y="931"/>
                  </a:lnTo>
                  <a:lnTo>
                    <a:pt x="1412" y="1044"/>
                  </a:lnTo>
                  <a:lnTo>
                    <a:pt x="1431" y="1157"/>
                  </a:lnTo>
                  <a:lnTo>
                    <a:pt x="1460" y="1270"/>
                  </a:lnTo>
                  <a:lnTo>
                    <a:pt x="1314" y="1338"/>
                  </a:lnTo>
                  <a:lnTo>
                    <a:pt x="451" y="1729"/>
                  </a:lnTo>
                  <a:lnTo>
                    <a:pt x="414" y="1664"/>
                  </a:lnTo>
                  <a:lnTo>
                    <a:pt x="0" y="913"/>
                  </a:lnTo>
                  <a:lnTo>
                    <a:pt x="382" y="0"/>
                  </a:lnTo>
                  <a:close/>
                </a:path>
              </a:pathLst>
            </a:custGeom>
            <a:solidFill>
              <a:srgbClr val="0C4264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1" name="Freeform 9"/>
            <p:cNvSpPr>
              <a:spLocks/>
            </p:cNvSpPr>
            <p:nvPr/>
          </p:nvSpPr>
          <p:spPr bwMode="auto">
            <a:xfrm flipH="1">
              <a:off x="4689961" y="2739012"/>
              <a:ext cx="1261605" cy="1970508"/>
            </a:xfrm>
            <a:custGeom>
              <a:avLst/>
              <a:gdLst>
                <a:gd name="T0" fmla="*/ 166 w 1090"/>
                <a:gd name="T1" fmla="*/ 0 h 1727"/>
                <a:gd name="T2" fmla="*/ 1040 w 1090"/>
                <a:gd name="T3" fmla="*/ 330 h 1727"/>
                <a:gd name="T4" fmla="*/ 1031 w 1090"/>
                <a:gd name="T5" fmla="*/ 378 h 1727"/>
                <a:gd name="T6" fmla="*/ 1021 w 1090"/>
                <a:gd name="T7" fmla="*/ 437 h 1727"/>
                <a:gd name="T8" fmla="*/ 1014 w 1090"/>
                <a:gd name="T9" fmla="*/ 508 h 1727"/>
                <a:gd name="T10" fmla="*/ 1006 w 1090"/>
                <a:gd name="T11" fmla="*/ 589 h 1727"/>
                <a:gd name="T12" fmla="*/ 1002 w 1090"/>
                <a:gd name="T13" fmla="*/ 677 h 1727"/>
                <a:gd name="T14" fmla="*/ 1002 w 1090"/>
                <a:gd name="T15" fmla="*/ 773 h 1727"/>
                <a:gd name="T16" fmla="*/ 1006 w 1090"/>
                <a:gd name="T17" fmla="*/ 875 h 1727"/>
                <a:gd name="T18" fmla="*/ 1016 w 1090"/>
                <a:gd name="T19" fmla="*/ 984 h 1727"/>
                <a:gd name="T20" fmla="*/ 1033 w 1090"/>
                <a:gd name="T21" fmla="*/ 1098 h 1727"/>
                <a:gd name="T22" fmla="*/ 1058 w 1090"/>
                <a:gd name="T23" fmla="*/ 1215 h 1727"/>
                <a:gd name="T24" fmla="*/ 1090 w 1090"/>
                <a:gd name="T25" fmla="*/ 1336 h 1727"/>
                <a:gd name="T26" fmla="*/ 227 w 1090"/>
                <a:gd name="T27" fmla="*/ 1727 h 1727"/>
                <a:gd name="T28" fmla="*/ 190 w 1090"/>
                <a:gd name="T29" fmla="*/ 1662 h 1727"/>
                <a:gd name="T30" fmla="*/ 135 w 1090"/>
                <a:gd name="T31" fmla="*/ 1529 h 1727"/>
                <a:gd name="T32" fmla="*/ 89 w 1090"/>
                <a:gd name="T33" fmla="*/ 1399 h 1727"/>
                <a:gd name="T34" fmla="*/ 54 w 1090"/>
                <a:gd name="T35" fmla="*/ 1272 h 1727"/>
                <a:gd name="T36" fmla="*/ 29 w 1090"/>
                <a:gd name="T37" fmla="*/ 1147 h 1727"/>
                <a:gd name="T38" fmla="*/ 12 w 1090"/>
                <a:gd name="T39" fmla="*/ 1027 h 1727"/>
                <a:gd name="T40" fmla="*/ 2 w 1090"/>
                <a:gd name="T41" fmla="*/ 910 h 1727"/>
                <a:gd name="T42" fmla="*/ 0 w 1090"/>
                <a:gd name="T43" fmla="*/ 796 h 1727"/>
                <a:gd name="T44" fmla="*/ 2 w 1090"/>
                <a:gd name="T45" fmla="*/ 689 h 1727"/>
                <a:gd name="T46" fmla="*/ 12 w 1090"/>
                <a:gd name="T47" fmla="*/ 587 h 1727"/>
                <a:gd name="T48" fmla="*/ 24 w 1090"/>
                <a:gd name="T49" fmla="*/ 491 h 1727"/>
                <a:gd name="T50" fmla="*/ 41 w 1090"/>
                <a:gd name="T51" fmla="*/ 401 h 1727"/>
                <a:gd name="T52" fmla="*/ 58 w 1090"/>
                <a:gd name="T53" fmla="*/ 320 h 1727"/>
                <a:gd name="T54" fmla="*/ 77 w 1090"/>
                <a:gd name="T55" fmla="*/ 245 h 1727"/>
                <a:gd name="T56" fmla="*/ 98 w 1090"/>
                <a:gd name="T57" fmla="*/ 178 h 1727"/>
                <a:gd name="T58" fmla="*/ 118 w 1090"/>
                <a:gd name="T59" fmla="*/ 119 h 1727"/>
                <a:gd name="T60" fmla="*/ 135 w 1090"/>
                <a:gd name="T61" fmla="*/ 71 h 1727"/>
                <a:gd name="T62" fmla="*/ 152 w 1090"/>
                <a:gd name="T63" fmla="*/ 31 h 1727"/>
                <a:gd name="T64" fmla="*/ 166 w 1090"/>
                <a:gd name="T65" fmla="*/ 0 h 1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90" h="1727">
                  <a:moveTo>
                    <a:pt x="166" y="0"/>
                  </a:moveTo>
                  <a:lnTo>
                    <a:pt x="1040" y="330"/>
                  </a:lnTo>
                  <a:lnTo>
                    <a:pt x="1031" y="378"/>
                  </a:lnTo>
                  <a:lnTo>
                    <a:pt x="1021" y="437"/>
                  </a:lnTo>
                  <a:lnTo>
                    <a:pt x="1014" y="508"/>
                  </a:lnTo>
                  <a:lnTo>
                    <a:pt x="1006" y="589"/>
                  </a:lnTo>
                  <a:lnTo>
                    <a:pt x="1002" y="677"/>
                  </a:lnTo>
                  <a:lnTo>
                    <a:pt x="1002" y="773"/>
                  </a:lnTo>
                  <a:lnTo>
                    <a:pt x="1006" y="875"/>
                  </a:lnTo>
                  <a:lnTo>
                    <a:pt x="1016" y="984"/>
                  </a:lnTo>
                  <a:lnTo>
                    <a:pt x="1033" y="1098"/>
                  </a:lnTo>
                  <a:lnTo>
                    <a:pt x="1058" y="1215"/>
                  </a:lnTo>
                  <a:lnTo>
                    <a:pt x="1090" y="1336"/>
                  </a:lnTo>
                  <a:lnTo>
                    <a:pt x="227" y="1727"/>
                  </a:lnTo>
                  <a:lnTo>
                    <a:pt x="190" y="1662"/>
                  </a:lnTo>
                  <a:lnTo>
                    <a:pt x="135" y="1529"/>
                  </a:lnTo>
                  <a:lnTo>
                    <a:pt x="89" y="1399"/>
                  </a:lnTo>
                  <a:lnTo>
                    <a:pt x="54" y="1272"/>
                  </a:lnTo>
                  <a:lnTo>
                    <a:pt x="29" y="1147"/>
                  </a:lnTo>
                  <a:lnTo>
                    <a:pt x="12" y="1027"/>
                  </a:lnTo>
                  <a:lnTo>
                    <a:pt x="2" y="910"/>
                  </a:lnTo>
                  <a:lnTo>
                    <a:pt x="0" y="796"/>
                  </a:lnTo>
                  <a:lnTo>
                    <a:pt x="2" y="689"/>
                  </a:lnTo>
                  <a:lnTo>
                    <a:pt x="12" y="587"/>
                  </a:lnTo>
                  <a:lnTo>
                    <a:pt x="24" y="491"/>
                  </a:lnTo>
                  <a:lnTo>
                    <a:pt x="41" y="401"/>
                  </a:lnTo>
                  <a:lnTo>
                    <a:pt x="58" y="320"/>
                  </a:lnTo>
                  <a:lnTo>
                    <a:pt x="77" y="245"/>
                  </a:lnTo>
                  <a:lnTo>
                    <a:pt x="98" y="178"/>
                  </a:lnTo>
                  <a:lnTo>
                    <a:pt x="118" y="119"/>
                  </a:lnTo>
                  <a:lnTo>
                    <a:pt x="135" y="71"/>
                  </a:lnTo>
                  <a:lnTo>
                    <a:pt x="152" y="31"/>
                  </a:lnTo>
                  <a:lnTo>
                    <a:pt x="166" y="0"/>
                  </a:lnTo>
                  <a:close/>
                </a:path>
              </a:pathLst>
            </a:custGeom>
            <a:solidFill>
              <a:srgbClr val="2A9DE5">
                <a:alpha val="50000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2" name="Freeform 10"/>
            <p:cNvSpPr>
              <a:spLocks/>
            </p:cNvSpPr>
            <p:nvPr/>
          </p:nvSpPr>
          <p:spPr bwMode="auto">
            <a:xfrm flipH="1">
              <a:off x="3703824" y="4261107"/>
              <a:ext cx="1922502" cy="1858690"/>
            </a:xfrm>
            <a:custGeom>
              <a:avLst/>
              <a:gdLst>
                <a:gd name="T0" fmla="*/ 1003 w 1661"/>
                <a:gd name="T1" fmla="*/ 0 h 1629"/>
                <a:gd name="T2" fmla="*/ 1007 w 1661"/>
                <a:gd name="T3" fmla="*/ 3 h 1629"/>
                <a:gd name="T4" fmla="*/ 1015 w 1661"/>
                <a:gd name="T5" fmla="*/ 17 h 1629"/>
                <a:gd name="T6" fmla="*/ 1030 w 1661"/>
                <a:gd name="T7" fmla="*/ 36 h 1629"/>
                <a:gd name="T8" fmla="*/ 1051 w 1661"/>
                <a:gd name="T9" fmla="*/ 61 h 1629"/>
                <a:gd name="T10" fmla="*/ 1078 w 1661"/>
                <a:gd name="T11" fmla="*/ 94 h 1629"/>
                <a:gd name="T12" fmla="*/ 1109 w 1661"/>
                <a:gd name="T13" fmla="*/ 130 h 1629"/>
                <a:gd name="T14" fmla="*/ 1145 w 1661"/>
                <a:gd name="T15" fmla="*/ 169 h 1629"/>
                <a:gd name="T16" fmla="*/ 1185 w 1661"/>
                <a:gd name="T17" fmla="*/ 213 h 1629"/>
                <a:gd name="T18" fmla="*/ 1230 w 1661"/>
                <a:gd name="T19" fmla="*/ 259 h 1629"/>
                <a:gd name="T20" fmla="*/ 1400 w 1661"/>
                <a:gd name="T21" fmla="*/ 213 h 1629"/>
                <a:gd name="T22" fmla="*/ 1377 w 1661"/>
                <a:gd name="T23" fmla="*/ 391 h 1629"/>
                <a:gd name="T24" fmla="*/ 1466 w 1661"/>
                <a:gd name="T25" fmla="*/ 460 h 1629"/>
                <a:gd name="T26" fmla="*/ 1562 w 1661"/>
                <a:gd name="T27" fmla="*/ 525 h 1629"/>
                <a:gd name="T28" fmla="*/ 1661 w 1661"/>
                <a:gd name="T29" fmla="*/ 585 h 1629"/>
                <a:gd name="T30" fmla="*/ 1608 w 1661"/>
                <a:gd name="T31" fmla="*/ 735 h 1629"/>
                <a:gd name="T32" fmla="*/ 1289 w 1661"/>
                <a:gd name="T33" fmla="*/ 1629 h 1629"/>
                <a:gd name="T34" fmla="*/ 1216 w 1661"/>
                <a:gd name="T35" fmla="*/ 1608 h 1629"/>
                <a:gd name="T36" fmla="*/ 387 w 1661"/>
                <a:gd name="T37" fmla="*/ 1383 h 1629"/>
                <a:gd name="T38" fmla="*/ 0 w 1661"/>
                <a:gd name="T39" fmla="*/ 474 h 1629"/>
                <a:gd name="T40" fmla="*/ 5 w 1661"/>
                <a:gd name="T41" fmla="*/ 472 h 1629"/>
                <a:gd name="T42" fmla="*/ 852 w 1661"/>
                <a:gd name="T43" fmla="*/ 71 h 1629"/>
                <a:gd name="T44" fmla="*/ 1003 w 1661"/>
                <a:gd name="T45" fmla="*/ 0 h 1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61" h="1629">
                  <a:moveTo>
                    <a:pt x="1003" y="0"/>
                  </a:moveTo>
                  <a:lnTo>
                    <a:pt x="1007" y="3"/>
                  </a:lnTo>
                  <a:lnTo>
                    <a:pt x="1015" y="17"/>
                  </a:lnTo>
                  <a:lnTo>
                    <a:pt x="1030" y="36"/>
                  </a:lnTo>
                  <a:lnTo>
                    <a:pt x="1051" y="61"/>
                  </a:lnTo>
                  <a:lnTo>
                    <a:pt x="1078" y="94"/>
                  </a:lnTo>
                  <a:lnTo>
                    <a:pt x="1109" y="130"/>
                  </a:lnTo>
                  <a:lnTo>
                    <a:pt x="1145" y="169"/>
                  </a:lnTo>
                  <a:lnTo>
                    <a:pt x="1185" y="213"/>
                  </a:lnTo>
                  <a:lnTo>
                    <a:pt x="1230" y="259"/>
                  </a:lnTo>
                  <a:lnTo>
                    <a:pt x="1400" y="213"/>
                  </a:lnTo>
                  <a:lnTo>
                    <a:pt x="1377" y="391"/>
                  </a:lnTo>
                  <a:lnTo>
                    <a:pt x="1466" y="460"/>
                  </a:lnTo>
                  <a:lnTo>
                    <a:pt x="1562" y="525"/>
                  </a:lnTo>
                  <a:lnTo>
                    <a:pt x="1661" y="585"/>
                  </a:lnTo>
                  <a:lnTo>
                    <a:pt x="1608" y="735"/>
                  </a:lnTo>
                  <a:lnTo>
                    <a:pt x="1289" y="1629"/>
                  </a:lnTo>
                  <a:lnTo>
                    <a:pt x="1216" y="1608"/>
                  </a:lnTo>
                  <a:lnTo>
                    <a:pt x="387" y="1383"/>
                  </a:lnTo>
                  <a:lnTo>
                    <a:pt x="0" y="474"/>
                  </a:lnTo>
                  <a:lnTo>
                    <a:pt x="5" y="472"/>
                  </a:lnTo>
                  <a:lnTo>
                    <a:pt x="852" y="71"/>
                  </a:lnTo>
                  <a:lnTo>
                    <a:pt x="1003" y="0"/>
                  </a:lnTo>
                  <a:close/>
                </a:path>
              </a:pathLst>
            </a:custGeom>
            <a:solidFill>
              <a:schemeClr val="accent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3" name="Freeform 11"/>
            <p:cNvSpPr>
              <a:spLocks/>
            </p:cNvSpPr>
            <p:nvPr/>
          </p:nvSpPr>
          <p:spPr bwMode="auto">
            <a:xfrm flipH="1">
              <a:off x="3765169" y="4342118"/>
              <a:ext cx="1855370" cy="1777678"/>
            </a:xfrm>
            <a:custGeom>
              <a:avLst/>
              <a:gdLst>
                <a:gd name="T0" fmla="*/ 847 w 1603"/>
                <a:gd name="T1" fmla="*/ 0 h 1558"/>
                <a:gd name="T2" fmla="*/ 872 w 1603"/>
                <a:gd name="T3" fmla="*/ 38 h 1558"/>
                <a:gd name="T4" fmla="*/ 904 w 1603"/>
                <a:gd name="T5" fmla="*/ 80 h 1558"/>
                <a:gd name="T6" fmla="*/ 944 w 1603"/>
                <a:gd name="T7" fmla="*/ 130 h 1558"/>
                <a:gd name="T8" fmla="*/ 990 w 1603"/>
                <a:gd name="T9" fmla="*/ 184 h 1558"/>
                <a:gd name="T10" fmla="*/ 1042 w 1603"/>
                <a:gd name="T11" fmla="*/ 243 h 1558"/>
                <a:gd name="T12" fmla="*/ 1102 w 1603"/>
                <a:gd name="T13" fmla="*/ 303 h 1558"/>
                <a:gd name="T14" fmla="*/ 1169 w 1603"/>
                <a:gd name="T15" fmla="*/ 366 h 1558"/>
                <a:gd name="T16" fmla="*/ 1242 w 1603"/>
                <a:gd name="T17" fmla="*/ 428 h 1558"/>
                <a:gd name="T18" fmla="*/ 1322 w 1603"/>
                <a:gd name="T19" fmla="*/ 491 h 1558"/>
                <a:gd name="T20" fmla="*/ 1409 w 1603"/>
                <a:gd name="T21" fmla="*/ 552 h 1558"/>
                <a:gd name="T22" fmla="*/ 1503 w 1603"/>
                <a:gd name="T23" fmla="*/ 610 h 1558"/>
                <a:gd name="T24" fmla="*/ 1603 w 1603"/>
                <a:gd name="T25" fmla="*/ 664 h 1558"/>
                <a:gd name="T26" fmla="*/ 1284 w 1603"/>
                <a:gd name="T27" fmla="*/ 1558 h 1558"/>
                <a:gd name="T28" fmla="*/ 1211 w 1603"/>
                <a:gd name="T29" fmla="*/ 1537 h 1558"/>
                <a:gd name="T30" fmla="*/ 1090 w 1603"/>
                <a:gd name="T31" fmla="*/ 1493 h 1558"/>
                <a:gd name="T32" fmla="*/ 975 w 1603"/>
                <a:gd name="T33" fmla="*/ 1441 h 1558"/>
                <a:gd name="T34" fmla="*/ 870 w 1603"/>
                <a:gd name="T35" fmla="*/ 1385 h 1558"/>
                <a:gd name="T36" fmla="*/ 770 w 1603"/>
                <a:gd name="T37" fmla="*/ 1324 h 1558"/>
                <a:gd name="T38" fmla="*/ 678 w 1603"/>
                <a:gd name="T39" fmla="*/ 1261 h 1558"/>
                <a:gd name="T40" fmla="*/ 593 w 1603"/>
                <a:gd name="T41" fmla="*/ 1195 h 1558"/>
                <a:gd name="T42" fmla="*/ 515 w 1603"/>
                <a:gd name="T43" fmla="*/ 1126 h 1558"/>
                <a:gd name="T44" fmla="*/ 442 w 1603"/>
                <a:gd name="T45" fmla="*/ 1057 h 1558"/>
                <a:gd name="T46" fmla="*/ 375 w 1603"/>
                <a:gd name="T47" fmla="*/ 988 h 1558"/>
                <a:gd name="T48" fmla="*/ 315 w 1603"/>
                <a:gd name="T49" fmla="*/ 919 h 1558"/>
                <a:gd name="T50" fmla="*/ 261 w 1603"/>
                <a:gd name="T51" fmla="*/ 850 h 1558"/>
                <a:gd name="T52" fmla="*/ 211 w 1603"/>
                <a:gd name="T53" fmla="*/ 783 h 1558"/>
                <a:gd name="T54" fmla="*/ 169 w 1603"/>
                <a:gd name="T55" fmla="*/ 719 h 1558"/>
                <a:gd name="T56" fmla="*/ 131 w 1603"/>
                <a:gd name="T57" fmla="*/ 658 h 1558"/>
                <a:gd name="T58" fmla="*/ 98 w 1603"/>
                <a:gd name="T59" fmla="*/ 602 h 1558"/>
                <a:gd name="T60" fmla="*/ 69 w 1603"/>
                <a:gd name="T61" fmla="*/ 549 h 1558"/>
                <a:gd name="T62" fmla="*/ 46 w 1603"/>
                <a:gd name="T63" fmla="*/ 502 h 1558"/>
                <a:gd name="T64" fmla="*/ 27 w 1603"/>
                <a:gd name="T65" fmla="*/ 460 h 1558"/>
                <a:gd name="T66" fmla="*/ 12 w 1603"/>
                <a:gd name="T67" fmla="*/ 428 h 1558"/>
                <a:gd name="T68" fmla="*/ 0 w 1603"/>
                <a:gd name="T69" fmla="*/ 401 h 1558"/>
                <a:gd name="T70" fmla="*/ 847 w 1603"/>
                <a:gd name="T71" fmla="*/ 0 h 15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603" h="1558">
                  <a:moveTo>
                    <a:pt x="847" y="0"/>
                  </a:moveTo>
                  <a:lnTo>
                    <a:pt x="872" y="38"/>
                  </a:lnTo>
                  <a:lnTo>
                    <a:pt x="904" y="80"/>
                  </a:lnTo>
                  <a:lnTo>
                    <a:pt x="944" y="130"/>
                  </a:lnTo>
                  <a:lnTo>
                    <a:pt x="990" y="184"/>
                  </a:lnTo>
                  <a:lnTo>
                    <a:pt x="1042" y="243"/>
                  </a:lnTo>
                  <a:lnTo>
                    <a:pt x="1102" y="303"/>
                  </a:lnTo>
                  <a:lnTo>
                    <a:pt x="1169" y="366"/>
                  </a:lnTo>
                  <a:lnTo>
                    <a:pt x="1242" y="428"/>
                  </a:lnTo>
                  <a:lnTo>
                    <a:pt x="1322" y="491"/>
                  </a:lnTo>
                  <a:lnTo>
                    <a:pt x="1409" y="552"/>
                  </a:lnTo>
                  <a:lnTo>
                    <a:pt x="1503" y="610"/>
                  </a:lnTo>
                  <a:lnTo>
                    <a:pt x="1603" y="664"/>
                  </a:lnTo>
                  <a:lnTo>
                    <a:pt x="1284" y="1558"/>
                  </a:lnTo>
                  <a:lnTo>
                    <a:pt x="1211" y="1537"/>
                  </a:lnTo>
                  <a:lnTo>
                    <a:pt x="1090" y="1493"/>
                  </a:lnTo>
                  <a:lnTo>
                    <a:pt x="975" y="1441"/>
                  </a:lnTo>
                  <a:lnTo>
                    <a:pt x="870" y="1385"/>
                  </a:lnTo>
                  <a:lnTo>
                    <a:pt x="770" y="1324"/>
                  </a:lnTo>
                  <a:lnTo>
                    <a:pt x="678" y="1261"/>
                  </a:lnTo>
                  <a:lnTo>
                    <a:pt x="593" y="1195"/>
                  </a:lnTo>
                  <a:lnTo>
                    <a:pt x="515" y="1126"/>
                  </a:lnTo>
                  <a:lnTo>
                    <a:pt x="442" y="1057"/>
                  </a:lnTo>
                  <a:lnTo>
                    <a:pt x="375" y="988"/>
                  </a:lnTo>
                  <a:lnTo>
                    <a:pt x="315" y="919"/>
                  </a:lnTo>
                  <a:lnTo>
                    <a:pt x="261" y="850"/>
                  </a:lnTo>
                  <a:lnTo>
                    <a:pt x="211" y="783"/>
                  </a:lnTo>
                  <a:lnTo>
                    <a:pt x="169" y="719"/>
                  </a:lnTo>
                  <a:lnTo>
                    <a:pt x="131" y="658"/>
                  </a:lnTo>
                  <a:lnTo>
                    <a:pt x="98" y="602"/>
                  </a:lnTo>
                  <a:lnTo>
                    <a:pt x="69" y="549"/>
                  </a:lnTo>
                  <a:lnTo>
                    <a:pt x="46" y="502"/>
                  </a:lnTo>
                  <a:lnTo>
                    <a:pt x="27" y="460"/>
                  </a:lnTo>
                  <a:lnTo>
                    <a:pt x="12" y="428"/>
                  </a:lnTo>
                  <a:lnTo>
                    <a:pt x="0" y="401"/>
                  </a:lnTo>
                  <a:lnTo>
                    <a:pt x="847" y="0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  <a:alpha val="5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4" name="TextBox 121"/>
            <p:cNvSpPr txBox="1"/>
            <p:nvPr/>
          </p:nvSpPr>
          <p:spPr>
            <a:xfrm>
              <a:off x="1420545" y="5186961"/>
              <a:ext cx="2528763" cy="69640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400" b="1" kern="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ЦИКЛИЧЕСКАЯ</a:t>
              </a:r>
              <a:r>
                <a:rPr lang="ru-RU" sz="1400" kern="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работа</a:t>
              </a:r>
              <a:endParaRPr lang="en-US" sz="14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275" name="Group 36"/>
            <p:cNvGrpSpPr/>
            <p:nvPr/>
          </p:nvGrpSpPr>
          <p:grpSpPr>
            <a:xfrm>
              <a:off x="1745885" y="2394485"/>
              <a:ext cx="2099847" cy="2222728"/>
              <a:chOff x="20098062" y="-15096689"/>
              <a:chExt cx="30954248" cy="32765702"/>
            </a:xfrm>
          </p:grpSpPr>
          <p:sp>
            <p:nvSpPr>
              <p:cNvPr id="288" name="Freeform 22"/>
              <p:cNvSpPr>
                <a:spLocks/>
              </p:cNvSpPr>
              <p:nvPr/>
            </p:nvSpPr>
            <p:spPr bwMode="auto">
              <a:xfrm>
                <a:off x="20098062" y="-15096689"/>
                <a:ext cx="21857663" cy="24043397"/>
              </a:xfrm>
              <a:custGeom>
                <a:avLst/>
                <a:gdLst>
                  <a:gd name="T0" fmla="*/ 8997 w 16660"/>
                  <a:gd name="T1" fmla="*/ 13 h 16660"/>
                  <a:gd name="T2" fmla="*/ 9382 w 16660"/>
                  <a:gd name="T3" fmla="*/ 219 h 16660"/>
                  <a:gd name="T4" fmla="*/ 9587 w 16660"/>
                  <a:gd name="T5" fmla="*/ 610 h 16660"/>
                  <a:gd name="T6" fmla="*/ 10875 w 16660"/>
                  <a:gd name="T7" fmla="*/ 2833 h 16660"/>
                  <a:gd name="T8" fmla="*/ 13031 w 16660"/>
                  <a:gd name="T9" fmla="*/ 1911 h 16660"/>
                  <a:gd name="T10" fmla="*/ 13469 w 16660"/>
                  <a:gd name="T11" fmla="*/ 1871 h 16660"/>
                  <a:gd name="T12" fmla="*/ 13854 w 16660"/>
                  <a:gd name="T13" fmla="*/ 2077 h 16660"/>
                  <a:gd name="T14" fmla="*/ 14749 w 16660"/>
                  <a:gd name="T15" fmla="*/ 3052 h 16660"/>
                  <a:gd name="T16" fmla="*/ 14789 w 16660"/>
                  <a:gd name="T17" fmla="*/ 3483 h 16660"/>
                  <a:gd name="T18" fmla="*/ 13608 w 16660"/>
                  <a:gd name="T19" fmla="*/ 5361 h 16660"/>
                  <a:gd name="T20" fmla="*/ 14165 w 16660"/>
                  <a:gd name="T21" fmla="*/ 6695 h 16660"/>
                  <a:gd name="T22" fmla="*/ 16328 w 16660"/>
                  <a:gd name="T23" fmla="*/ 7186 h 16660"/>
                  <a:gd name="T24" fmla="*/ 16600 w 16660"/>
                  <a:gd name="T25" fmla="*/ 7524 h 16660"/>
                  <a:gd name="T26" fmla="*/ 16660 w 16660"/>
                  <a:gd name="T27" fmla="*/ 8844 h 16660"/>
                  <a:gd name="T28" fmla="*/ 16534 w 16660"/>
                  <a:gd name="T29" fmla="*/ 9269 h 16660"/>
                  <a:gd name="T30" fmla="*/ 16196 w 16660"/>
                  <a:gd name="T31" fmla="*/ 9541 h 16660"/>
                  <a:gd name="T32" fmla="*/ 14013 w 16660"/>
                  <a:gd name="T33" fmla="*/ 10430 h 16660"/>
                  <a:gd name="T34" fmla="*/ 14676 w 16660"/>
                  <a:gd name="T35" fmla="*/ 12898 h 16660"/>
                  <a:gd name="T36" fmla="*/ 14802 w 16660"/>
                  <a:gd name="T37" fmla="*/ 13323 h 16660"/>
                  <a:gd name="T38" fmla="*/ 14683 w 16660"/>
                  <a:gd name="T39" fmla="*/ 13741 h 16660"/>
                  <a:gd name="T40" fmla="*/ 13741 w 16660"/>
                  <a:gd name="T41" fmla="*/ 14683 h 16660"/>
                  <a:gd name="T42" fmla="*/ 13323 w 16660"/>
                  <a:gd name="T43" fmla="*/ 14802 h 16660"/>
                  <a:gd name="T44" fmla="*/ 12898 w 16660"/>
                  <a:gd name="T45" fmla="*/ 14676 h 16660"/>
                  <a:gd name="T46" fmla="*/ 10423 w 16660"/>
                  <a:gd name="T47" fmla="*/ 14013 h 16660"/>
                  <a:gd name="T48" fmla="*/ 9541 w 16660"/>
                  <a:gd name="T49" fmla="*/ 16196 h 16660"/>
                  <a:gd name="T50" fmla="*/ 9269 w 16660"/>
                  <a:gd name="T51" fmla="*/ 16534 h 16660"/>
                  <a:gd name="T52" fmla="*/ 8844 w 16660"/>
                  <a:gd name="T53" fmla="*/ 16660 h 16660"/>
                  <a:gd name="T54" fmla="*/ 7524 w 16660"/>
                  <a:gd name="T55" fmla="*/ 16600 h 16660"/>
                  <a:gd name="T56" fmla="*/ 7186 w 16660"/>
                  <a:gd name="T57" fmla="*/ 16328 h 16660"/>
                  <a:gd name="T58" fmla="*/ 6695 w 16660"/>
                  <a:gd name="T59" fmla="*/ 14165 h 16660"/>
                  <a:gd name="T60" fmla="*/ 5361 w 16660"/>
                  <a:gd name="T61" fmla="*/ 13608 h 16660"/>
                  <a:gd name="T62" fmla="*/ 3483 w 16660"/>
                  <a:gd name="T63" fmla="*/ 14789 h 16660"/>
                  <a:gd name="T64" fmla="*/ 3052 w 16660"/>
                  <a:gd name="T65" fmla="*/ 14749 h 16660"/>
                  <a:gd name="T66" fmla="*/ 2077 w 16660"/>
                  <a:gd name="T67" fmla="*/ 13854 h 16660"/>
                  <a:gd name="T68" fmla="*/ 1871 w 16660"/>
                  <a:gd name="T69" fmla="*/ 13469 h 16660"/>
                  <a:gd name="T70" fmla="*/ 1911 w 16660"/>
                  <a:gd name="T71" fmla="*/ 13031 h 16660"/>
                  <a:gd name="T72" fmla="*/ 2833 w 16660"/>
                  <a:gd name="T73" fmla="*/ 10875 h 16660"/>
                  <a:gd name="T74" fmla="*/ 610 w 16660"/>
                  <a:gd name="T75" fmla="*/ 9587 h 16660"/>
                  <a:gd name="T76" fmla="*/ 219 w 16660"/>
                  <a:gd name="T77" fmla="*/ 9382 h 16660"/>
                  <a:gd name="T78" fmla="*/ 13 w 16660"/>
                  <a:gd name="T79" fmla="*/ 8997 h 16660"/>
                  <a:gd name="T80" fmla="*/ 13 w 16660"/>
                  <a:gd name="T81" fmla="*/ 7663 h 16660"/>
                  <a:gd name="T82" fmla="*/ 219 w 16660"/>
                  <a:gd name="T83" fmla="*/ 7278 h 16660"/>
                  <a:gd name="T84" fmla="*/ 610 w 16660"/>
                  <a:gd name="T85" fmla="*/ 7073 h 16660"/>
                  <a:gd name="T86" fmla="*/ 2833 w 16660"/>
                  <a:gd name="T87" fmla="*/ 5786 h 16660"/>
                  <a:gd name="T88" fmla="*/ 1911 w 16660"/>
                  <a:gd name="T89" fmla="*/ 3623 h 16660"/>
                  <a:gd name="T90" fmla="*/ 1871 w 16660"/>
                  <a:gd name="T91" fmla="*/ 3191 h 16660"/>
                  <a:gd name="T92" fmla="*/ 2077 w 16660"/>
                  <a:gd name="T93" fmla="*/ 2807 h 16660"/>
                  <a:gd name="T94" fmla="*/ 3052 w 16660"/>
                  <a:gd name="T95" fmla="*/ 1911 h 16660"/>
                  <a:gd name="T96" fmla="*/ 3483 w 16660"/>
                  <a:gd name="T97" fmla="*/ 1864 h 16660"/>
                  <a:gd name="T98" fmla="*/ 5361 w 16660"/>
                  <a:gd name="T99" fmla="*/ 3052 h 16660"/>
                  <a:gd name="T100" fmla="*/ 6695 w 16660"/>
                  <a:gd name="T101" fmla="*/ 2495 h 16660"/>
                  <a:gd name="T102" fmla="*/ 7186 w 16660"/>
                  <a:gd name="T103" fmla="*/ 332 h 16660"/>
                  <a:gd name="T104" fmla="*/ 7524 w 16660"/>
                  <a:gd name="T105" fmla="*/ 60 h 166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6660" h="16660">
                    <a:moveTo>
                      <a:pt x="7816" y="0"/>
                    </a:moveTo>
                    <a:lnTo>
                      <a:pt x="8844" y="0"/>
                    </a:lnTo>
                    <a:lnTo>
                      <a:pt x="8997" y="13"/>
                    </a:lnTo>
                    <a:lnTo>
                      <a:pt x="9136" y="60"/>
                    </a:lnTo>
                    <a:lnTo>
                      <a:pt x="9269" y="126"/>
                    </a:lnTo>
                    <a:lnTo>
                      <a:pt x="9382" y="219"/>
                    </a:lnTo>
                    <a:lnTo>
                      <a:pt x="9475" y="332"/>
                    </a:lnTo>
                    <a:lnTo>
                      <a:pt x="9541" y="464"/>
                    </a:lnTo>
                    <a:lnTo>
                      <a:pt x="9587" y="610"/>
                    </a:lnTo>
                    <a:lnTo>
                      <a:pt x="9966" y="2495"/>
                    </a:lnTo>
                    <a:lnTo>
                      <a:pt x="10430" y="2647"/>
                    </a:lnTo>
                    <a:lnTo>
                      <a:pt x="10875" y="2833"/>
                    </a:lnTo>
                    <a:lnTo>
                      <a:pt x="11299" y="3052"/>
                    </a:lnTo>
                    <a:lnTo>
                      <a:pt x="12898" y="1984"/>
                    </a:lnTo>
                    <a:lnTo>
                      <a:pt x="13031" y="1911"/>
                    </a:lnTo>
                    <a:lnTo>
                      <a:pt x="13177" y="1864"/>
                    </a:lnTo>
                    <a:lnTo>
                      <a:pt x="13323" y="1851"/>
                    </a:lnTo>
                    <a:lnTo>
                      <a:pt x="13469" y="1871"/>
                    </a:lnTo>
                    <a:lnTo>
                      <a:pt x="13608" y="1911"/>
                    </a:lnTo>
                    <a:lnTo>
                      <a:pt x="13741" y="1977"/>
                    </a:lnTo>
                    <a:lnTo>
                      <a:pt x="13854" y="2077"/>
                    </a:lnTo>
                    <a:lnTo>
                      <a:pt x="14583" y="2807"/>
                    </a:lnTo>
                    <a:lnTo>
                      <a:pt x="14683" y="2919"/>
                    </a:lnTo>
                    <a:lnTo>
                      <a:pt x="14749" y="3052"/>
                    </a:lnTo>
                    <a:lnTo>
                      <a:pt x="14789" y="3191"/>
                    </a:lnTo>
                    <a:lnTo>
                      <a:pt x="14802" y="3337"/>
                    </a:lnTo>
                    <a:lnTo>
                      <a:pt x="14789" y="3483"/>
                    </a:lnTo>
                    <a:lnTo>
                      <a:pt x="14749" y="3623"/>
                    </a:lnTo>
                    <a:lnTo>
                      <a:pt x="14676" y="3762"/>
                    </a:lnTo>
                    <a:lnTo>
                      <a:pt x="13608" y="5361"/>
                    </a:lnTo>
                    <a:lnTo>
                      <a:pt x="13827" y="5786"/>
                    </a:lnTo>
                    <a:lnTo>
                      <a:pt x="14013" y="6230"/>
                    </a:lnTo>
                    <a:lnTo>
                      <a:pt x="14165" y="6695"/>
                    </a:lnTo>
                    <a:lnTo>
                      <a:pt x="16050" y="7073"/>
                    </a:lnTo>
                    <a:lnTo>
                      <a:pt x="16196" y="7119"/>
                    </a:lnTo>
                    <a:lnTo>
                      <a:pt x="16328" y="7186"/>
                    </a:lnTo>
                    <a:lnTo>
                      <a:pt x="16441" y="7278"/>
                    </a:lnTo>
                    <a:lnTo>
                      <a:pt x="16534" y="7391"/>
                    </a:lnTo>
                    <a:lnTo>
                      <a:pt x="16600" y="7524"/>
                    </a:lnTo>
                    <a:lnTo>
                      <a:pt x="16647" y="7663"/>
                    </a:lnTo>
                    <a:lnTo>
                      <a:pt x="16660" y="7816"/>
                    </a:lnTo>
                    <a:lnTo>
                      <a:pt x="16660" y="8844"/>
                    </a:lnTo>
                    <a:lnTo>
                      <a:pt x="16647" y="8997"/>
                    </a:lnTo>
                    <a:lnTo>
                      <a:pt x="16600" y="9136"/>
                    </a:lnTo>
                    <a:lnTo>
                      <a:pt x="16534" y="9269"/>
                    </a:lnTo>
                    <a:lnTo>
                      <a:pt x="16441" y="9382"/>
                    </a:lnTo>
                    <a:lnTo>
                      <a:pt x="16328" y="9475"/>
                    </a:lnTo>
                    <a:lnTo>
                      <a:pt x="16196" y="9541"/>
                    </a:lnTo>
                    <a:lnTo>
                      <a:pt x="16050" y="9587"/>
                    </a:lnTo>
                    <a:lnTo>
                      <a:pt x="14165" y="9966"/>
                    </a:lnTo>
                    <a:lnTo>
                      <a:pt x="14013" y="10430"/>
                    </a:lnTo>
                    <a:lnTo>
                      <a:pt x="13827" y="10875"/>
                    </a:lnTo>
                    <a:lnTo>
                      <a:pt x="13608" y="11299"/>
                    </a:lnTo>
                    <a:lnTo>
                      <a:pt x="14676" y="12898"/>
                    </a:lnTo>
                    <a:lnTo>
                      <a:pt x="14749" y="13031"/>
                    </a:lnTo>
                    <a:lnTo>
                      <a:pt x="14789" y="13177"/>
                    </a:lnTo>
                    <a:lnTo>
                      <a:pt x="14802" y="13323"/>
                    </a:lnTo>
                    <a:lnTo>
                      <a:pt x="14789" y="13469"/>
                    </a:lnTo>
                    <a:lnTo>
                      <a:pt x="14749" y="13608"/>
                    </a:lnTo>
                    <a:lnTo>
                      <a:pt x="14683" y="13741"/>
                    </a:lnTo>
                    <a:lnTo>
                      <a:pt x="14583" y="13854"/>
                    </a:lnTo>
                    <a:lnTo>
                      <a:pt x="13854" y="14583"/>
                    </a:lnTo>
                    <a:lnTo>
                      <a:pt x="13741" y="14683"/>
                    </a:lnTo>
                    <a:lnTo>
                      <a:pt x="13608" y="14749"/>
                    </a:lnTo>
                    <a:lnTo>
                      <a:pt x="13469" y="14789"/>
                    </a:lnTo>
                    <a:lnTo>
                      <a:pt x="13323" y="14802"/>
                    </a:lnTo>
                    <a:lnTo>
                      <a:pt x="13177" y="14789"/>
                    </a:lnTo>
                    <a:lnTo>
                      <a:pt x="13031" y="14749"/>
                    </a:lnTo>
                    <a:lnTo>
                      <a:pt x="12898" y="14676"/>
                    </a:lnTo>
                    <a:lnTo>
                      <a:pt x="11299" y="13608"/>
                    </a:lnTo>
                    <a:lnTo>
                      <a:pt x="10875" y="13827"/>
                    </a:lnTo>
                    <a:lnTo>
                      <a:pt x="10423" y="14013"/>
                    </a:lnTo>
                    <a:lnTo>
                      <a:pt x="9966" y="14165"/>
                    </a:lnTo>
                    <a:lnTo>
                      <a:pt x="9587" y="16050"/>
                    </a:lnTo>
                    <a:lnTo>
                      <a:pt x="9541" y="16196"/>
                    </a:lnTo>
                    <a:lnTo>
                      <a:pt x="9475" y="16328"/>
                    </a:lnTo>
                    <a:lnTo>
                      <a:pt x="9382" y="16441"/>
                    </a:lnTo>
                    <a:lnTo>
                      <a:pt x="9269" y="16534"/>
                    </a:lnTo>
                    <a:lnTo>
                      <a:pt x="9136" y="16600"/>
                    </a:lnTo>
                    <a:lnTo>
                      <a:pt x="8997" y="16647"/>
                    </a:lnTo>
                    <a:lnTo>
                      <a:pt x="8844" y="16660"/>
                    </a:lnTo>
                    <a:lnTo>
                      <a:pt x="7816" y="16660"/>
                    </a:lnTo>
                    <a:lnTo>
                      <a:pt x="7663" y="16647"/>
                    </a:lnTo>
                    <a:lnTo>
                      <a:pt x="7524" y="16600"/>
                    </a:lnTo>
                    <a:lnTo>
                      <a:pt x="7391" y="16534"/>
                    </a:lnTo>
                    <a:lnTo>
                      <a:pt x="7278" y="16441"/>
                    </a:lnTo>
                    <a:lnTo>
                      <a:pt x="7186" y="16328"/>
                    </a:lnTo>
                    <a:lnTo>
                      <a:pt x="7119" y="16196"/>
                    </a:lnTo>
                    <a:lnTo>
                      <a:pt x="7073" y="16050"/>
                    </a:lnTo>
                    <a:lnTo>
                      <a:pt x="6695" y="14165"/>
                    </a:lnTo>
                    <a:lnTo>
                      <a:pt x="6230" y="14013"/>
                    </a:lnTo>
                    <a:lnTo>
                      <a:pt x="5786" y="13827"/>
                    </a:lnTo>
                    <a:lnTo>
                      <a:pt x="5361" y="13608"/>
                    </a:lnTo>
                    <a:lnTo>
                      <a:pt x="3762" y="14676"/>
                    </a:lnTo>
                    <a:lnTo>
                      <a:pt x="3623" y="14749"/>
                    </a:lnTo>
                    <a:lnTo>
                      <a:pt x="3483" y="14789"/>
                    </a:lnTo>
                    <a:lnTo>
                      <a:pt x="3337" y="14802"/>
                    </a:lnTo>
                    <a:lnTo>
                      <a:pt x="3191" y="14789"/>
                    </a:lnTo>
                    <a:lnTo>
                      <a:pt x="3052" y="14749"/>
                    </a:lnTo>
                    <a:lnTo>
                      <a:pt x="2919" y="14683"/>
                    </a:lnTo>
                    <a:lnTo>
                      <a:pt x="2807" y="14583"/>
                    </a:lnTo>
                    <a:lnTo>
                      <a:pt x="2077" y="13854"/>
                    </a:lnTo>
                    <a:lnTo>
                      <a:pt x="1977" y="13741"/>
                    </a:lnTo>
                    <a:lnTo>
                      <a:pt x="1911" y="13608"/>
                    </a:lnTo>
                    <a:lnTo>
                      <a:pt x="1871" y="13469"/>
                    </a:lnTo>
                    <a:lnTo>
                      <a:pt x="1851" y="13323"/>
                    </a:lnTo>
                    <a:lnTo>
                      <a:pt x="1864" y="13177"/>
                    </a:lnTo>
                    <a:lnTo>
                      <a:pt x="1911" y="13031"/>
                    </a:lnTo>
                    <a:lnTo>
                      <a:pt x="1984" y="12898"/>
                    </a:lnTo>
                    <a:lnTo>
                      <a:pt x="3052" y="11299"/>
                    </a:lnTo>
                    <a:lnTo>
                      <a:pt x="2833" y="10875"/>
                    </a:lnTo>
                    <a:lnTo>
                      <a:pt x="2647" y="10430"/>
                    </a:lnTo>
                    <a:lnTo>
                      <a:pt x="2495" y="9966"/>
                    </a:lnTo>
                    <a:lnTo>
                      <a:pt x="610" y="9587"/>
                    </a:lnTo>
                    <a:lnTo>
                      <a:pt x="464" y="9541"/>
                    </a:lnTo>
                    <a:lnTo>
                      <a:pt x="332" y="9475"/>
                    </a:lnTo>
                    <a:lnTo>
                      <a:pt x="219" y="9382"/>
                    </a:lnTo>
                    <a:lnTo>
                      <a:pt x="126" y="9269"/>
                    </a:lnTo>
                    <a:lnTo>
                      <a:pt x="60" y="9136"/>
                    </a:lnTo>
                    <a:lnTo>
                      <a:pt x="13" y="8997"/>
                    </a:lnTo>
                    <a:lnTo>
                      <a:pt x="0" y="8844"/>
                    </a:lnTo>
                    <a:lnTo>
                      <a:pt x="0" y="7816"/>
                    </a:lnTo>
                    <a:lnTo>
                      <a:pt x="13" y="7663"/>
                    </a:lnTo>
                    <a:lnTo>
                      <a:pt x="60" y="7524"/>
                    </a:lnTo>
                    <a:lnTo>
                      <a:pt x="126" y="7391"/>
                    </a:lnTo>
                    <a:lnTo>
                      <a:pt x="219" y="7278"/>
                    </a:lnTo>
                    <a:lnTo>
                      <a:pt x="332" y="7186"/>
                    </a:lnTo>
                    <a:lnTo>
                      <a:pt x="464" y="7119"/>
                    </a:lnTo>
                    <a:lnTo>
                      <a:pt x="610" y="7073"/>
                    </a:lnTo>
                    <a:lnTo>
                      <a:pt x="2495" y="6695"/>
                    </a:lnTo>
                    <a:lnTo>
                      <a:pt x="2647" y="6230"/>
                    </a:lnTo>
                    <a:lnTo>
                      <a:pt x="2833" y="5786"/>
                    </a:lnTo>
                    <a:lnTo>
                      <a:pt x="3052" y="5361"/>
                    </a:lnTo>
                    <a:lnTo>
                      <a:pt x="1984" y="3762"/>
                    </a:lnTo>
                    <a:lnTo>
                      <a:pt x="1911" y="3623"/>
                    </a:lnTo>
                    <a:lnTo>
                      <a:pt x="1864" y="3483"/>
                    </a:lnTo>
                    <a:lnTo>
                      <a:pt x="1851" y="3337"/>
                    </a:lnTo>
                    <a:lnTo>
                      <a:pt x="1871" y="3191"/>
                    </a:lnTo>
                    <a:lnTo>
                      <a:pt x="1911" y="3052"/>
                    </a:lnTo>
                    <a:lnTo>
                      <a:pt x="1977" y="2919"/>
                    </a:lnTo>
                    <a:lnTo>
                      <a:pt x="2077" y="2807"/>
                    </a:lnTo>
                    <a:lnTo>
                      <a:pt x="2807" y="2077"/>
                    </a:lnTo>
                    <a:lnTo>
                      <a:pt x="2919" y="1977"/>
                    </a:lnTo>
                    <a:lnTo>
                      <a:pt x="3052" y="1911"/>
                    </a:lnTo>
                    <a:lnTo>
                      <a:pt x="3191" y="1871"/>
                    </a:lnTo>
                    <a:lnTo>
                      <a:pt x="3337" y="1851"/>
                    </a:lnTo>
                    <a:lnTo>
                      <a:pt x="3483" y="1864"/>
                    </a:lnTo>
                    <a:lnTo>
                      <a:pt x="3623" y="1911"/>
                    </a:lnTo>
                    <a:lnTo>
                      <a:pt x="3762" y="1984"/>
                    </a:lnTo>
                    <a:lnTo>
                      <a:pt x="5361" y="3052"/>
                    </a:lnTo>
                    <a:lnTo>
                      <a:pt x="5786" y="2833"/>
                    </a:lnTo>
                    <a:lnTo>
                      <a:pt x="6230" y="2647"/>
                    </a:lnTo>
                    <a:lnTo>
                      <a:pt x="6695" y="2495"/>
                    </a:lnTo>
                    <a:lnTo>
                      <a:pt x="7073" y="610"/>
                    </a:lnTo>
                    <a:lnTo>
                      <a:pt x="7119" y="464"/>
                    </a:lnTo>
                    <a:lnTo>
                      <a:pt x="7186" y="332"/>
                    </a:lnTo>
                    <a:lnTo>
                      <a:pt x="7278" y="219"/>
                    </a:lnTo>
                    <a:lnTo>
                      <a:pt x="7391" y="126"/>
                    </a:lnTo>
                    <a:lnTo>
                      <a:pt x="7524" y="60"/>
                    </a:lnTo>
                    <a:lnTo>
                      <a:pt x="7663" y="13"/>
                    </a:lnTo>
                    <a:lnTo>
                      <a:pt x="7816" y="0"/>
                    </a:lnTo>
                    <a:close/>
                  </a:path>
                </a:pathLst>
              </a:custGeom>
              <a:solidFill>
                <a:srgbClr val="0D97C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89" name="Freeform 23"/>
              <p:cNvSpPr>
                <a:spLocks/>
              </p:cNvSpPr>
              <p:nvPr/>
            </p:nvSpPr>
            <p:spPr bwMode="auto">
              <a:xfrm>
                <a:off x="26225524" y="-8355993"/>
                <a:ext cx="9593220" cy="10552526"/>
              </a:xfrm>
              <a:custGeom>
                <a:avLst/>
                <a:gdLst>
                  <a:gd name="T0" fmla="*/ 4034 w 7312"/>
                  <a:gd name="T1" fmla="*/ 20 h 7312"/>
                  <a:gd name="T2" fmla="*/ 4744 w 7312"/>
                  <a:gd name="T3" fmla="*/ 166 h 7312"/>
                  <a:gd name="T4" fmla="*/ 5401 w 7312"/>
                  <a:gd name="T5" fmla="*/ 444 h 7312"/>
                  <a:gd name="T6" fmla="*/ 5985 w 7312"/>
                  <a:gd name="T7" fmla="*/ 836 h 7312"/>
                  <a:gd name="T8" fmla="*/ 6482 w 7312"/>
                  <a:gd name="T9" fmla="*/ 1334 h 7312"/>
                  <a:gd name="T10" fmla="*/ 6874 w 7312"/>
                  <a:gd name="T11" fmla="*/ 1917 h 7312"/>
                  <a:gd name="T12" fmla="*/ 7152 w 7312"/>
                  <a:gd name="T13" fmla="*/ 2574 h 7312"/>
                  <a:gd name="T14" fmla="*/ 7298 w 7312"/>
                  <a:gd name="T15" fmla="*/ 3284 h 7312"/>
                  <a:gd name="T16" fmla="*/ 7298 w 7312"/>
                  <a:gd name="T17" fmla="*/ 4034 h 7312"/>
                  <a:gd name="T18" fmla="*/ 7152 w 7312"/>
                  <a:gd name="T19" fmla="*/ 4744 h 7312"/>
                  <a:gd name="T20" fmla="*/ 6874 w 7312"/>
                  <a:gd name="T21" fmla="*/ 5401 h 7312"/>
                  <a:gd name="T22" fmla="*/ 6482 w 7312"/>
                  <a:gd name="T23" fmla="*/ 5985 h 7312"/>
                  <a:gd name="T24" fmla="*/ 5985 w 7312"/>
                  <a:gd name="T25" fmla="*/ 6482 h 7312"/>
                  <a:gd name="T26" fmla="*/ 5401 w 7312"/>
                  <a:gd name="T27" fmla="*/ 6874 h 7312"/>
                  <a:gd name="T28" fmla="*/ 4744 w 7312"/>
                  <a:gd name="T29" fmla="*/ 7152 h 7312"/>
                  <a:gd name="T30" fmla="*/ 4034 w 7312"/>
                  <a:gd name="T31" fmla="*/ 7298 h 7312"/>
                  <a:gd name="T32" fmla="*/ 3284 w 7312"/>
                  <a:gd name="T33" fmla="*/ 7298 h 7312"/>
                  <a:gd name="T34" fmla="*/ 2574 w 7312"/>
                  <a:gd name="T35" fmla="*/ 7152 h 7312"/>
                  <a:gd name="T36" fmla="*/ 1917 w 7312"/>
                  <a:gd name="T37" fmla="*/ 6874 h 7312"/>
                  <a:gd name="T38" fmla="*/ 1334 w 7312"/>
                  <a:gd name="T39" fmla="*/ 6482 h 7312"/>
                  <a:gd name="T40" fmla="*/ 836 w 7312"/>
                  <a:gd name="T41" fmla="*/ 5985 h 7312"/>
                  <a:gd name="T42" fmla="*/ 444 w 7312"/>
                  <a:gd name="T43" fmla="*/ 5401 h 7312"/>
                  <a:gd name="T44" fmla="*/ 166 w 7312"/>
                  <a:gd name="T45" fmla="*/ 4744 h 7312"/>
                  <a:gd name="T46" fmla="*/ 20 w 7312"/>
                  <a:gd name="T47" fmla="*/ 4034 h 7312"/>
                  <a:gd name="T48" fmla="*/ 20 w 7312"/>
                  <a:gd name="T49" fmla="*/ 3284 h 7312"/>
                  <a:gd name="T50" fmla="*/ 166 w 7312"/>
                  <a:gd name="T51" fmla="*/ 2574 h 7312"/>
                  <a:gd name="T52" fmla="*/ 444 w 7312"/>
                  <a:gd name="T53" fmla="*/ 1917 h 7312"/>
                  <a:gd name="T54" fmla="*/ 836 w 7312"/>
                  <a:gd name="T55" fmla="*/ 1334 h 7312"/>
                  <a:gd name="T56" fmla="*/ 1334 w 7312"/>
                  <a:gd name="T57" fmla="*/ 836 h 7312"/>
                  <a:gd name="T58" fmla="*/ 1917 w 7312"/>
                  <a:gd name="T59" fmla="*/ 444 h 7312"/>
                  <a:gd name="T60" fmla="*/ 2574 w 7312"/>
                  <a:gd name="T61" fmla="*/ 166 h 7312"/>
                  <a:gd name="T62" fmla="*/ 3284 w 7312"/>
                  <a:gd name="T63" fmla="*/ 20 h 7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7312" h="7312">
                    <a:moveTo>
                      <a:pt x="3656" y="0"/>
                    </a:moveTo>
                    <a:lnTo>
                      <a:pt x="4034" y="20"/>
                    </a:lnTo>
                    <a:lnTo>
                      <a:pt x="4392" y="80"/>
                    </a:lnTo>
                    <a:lnTo>
                      <a:pt x="4744" y="166"/>
                    </a:lnTo>
                    <a:lnTo>
                      <a:pt x="5082" y="292"/>
                    </a:lnTo>
                    <a:lnTo>
                      <a:pt x="5401" y="444"/>
                    </a:lnTo>
                    <a:lnTo>
                      <a:pt x="5706" y="630"/>
                    </a:lnTo>
                    <a:lnTo>
                      <a:pt x="5985" y="836"/>
                    </a:lnTo>
                    <a:lnTo>
                      <a:pt x="6243" y="1075"/>
                    </a:lnTo>
                    <a:lnTo>
                      <a:pt x="6482" y="1334"/>
                    </a:lnTo>
                    <a:lnTo>
                      <a:pt x="6688" y="1612"/>
                    </a:lnTo>
                    <a:lnTo>
                      <a:pt x="6874" y="1917"/>
                    </a:lnTo>
                    <a:lnTo>
                      <a:pt x="7026" y="2236"/>
                    </a:lnTo>
                    <a:lnTo>
                      <a:pt x="7152" y="2574"/>
                    </a:lnTo>
                    <a:lnTo>
                      <a:pt x="7239" y="2919"/>
                    </a:lnTo>
                    <a:lnTo>
                      <a:pt x="7298" y="3284"/>
                    </a:lnTo>
                    <a:lnTo>
                      <a:pt x="7312" y="3656"/>
                    </a:lnTo>
                    <a:lnTo>
                      <a:pt x="7298" y="4034"/>
                    </a:lnTo>
                    <a:lnTo>
                      <a:pt x="7239" y="4392"/>
                    </a:lnTo>
                    <a:lnTo>
                      <a:pt x="7152" y="4744"/>
                    </a:lnTo>
                    <a:lnTo>
                      <a:pt x="7026" y="5082"/>
                    </a:lnTo>
                    <a:lnTo>
                      <a:pt x="6874" y="5401"/>
                    </a:lnTo>
                    <a:lnTo>
                      <a:pt x="6688" y="5706"/>
                    </a:lnTo>
                    <a:lnTo>
                      <a:pt x="6482" y="5985"/>
                    </a:lnTo>
                    <a:lnTo>
                      <a:pt x="6243" y="6243"/>
                    </a:lnTo>
                    <a:lnTo>
                      <a:pt x="5985" y="6482"/>
                    </a:lnTo>
                    <a:lnTo>
                      <a:pt x="5706" y="6688"/>
                    </a:lnTo>
                    <a:lnTo>
                      <a:pt x="5401" y="6874"/>
                    </a:lnTo>
                    <a:lnTo>
                      <a:pt x="5082" y="7026"/>
                    </a:lnTo>
                    <a:lnTo>
                      <a:pt x="4744" y="7152"/>
                    </a:lnTo>
                    <a:lnTo>
                      <a:pt x="4392" y="7239"/>
                    </a:lnTo>
                    <a:lnTo>
                      <a:pt x="4034" y="7298"/>
                    </a:lnTo>
                    <a:lnTo>
                      <a:pt x="3656" y="7312"/>
                    </a:lnTo>
                    <a:lnTo>
                      <a:pt x="3284" y="7298"/>
                    </a:lnTo>
                    <a:lnTo>
                      <a:pt x="2919" y="7239"/>
                    </a:lnTo>
                    <a:lnTo>
                      <a:pt x="2574" y="7152"/>
                    </a:lnTo>
                    <a:lnTo>
                      <a:pt x="2236" y="7026"/>
                    </a:lnTo>
                    <a:lnTo>
                      <a:pt x="1917" y="6874"/>
                    </a:lnTo>
                    <a:lnTo>
                      <a:pt x="1612" y="6688"/>
                    </a:lnTo>
                    <a:lnTo>
                      <a:pt x="1334" y="6482"/>
                    </a:lnTo>
                    <a:lnTo>
                      <a:pt x="1075" y="6243"/>
                    </a:lnTo>
                    <a:lnTo>
                      <a:pt x="836" y="5985"/>
                    </a:lnTo>
                    <a:lnTo>
                      <a:pt x="630" y="5706"/>
                    </a:lnTo>
                    <a:lnTo>
                      <a:pt x="444" y="5401"/>
                    </a:lnTo>
                    <a:lnTo>
                      <a:pt x="292" y="5082"/>
                    </a:lnTo>
                    <a:lnTo>
                      <a:pt x="166" y="4744"/>
                    </a:lnTo>
                    <a:lnTo>
                      <a:pt x="80" y="4392"/>
                    </a:lnTo>
                    <a:lnTo>
                      <a:pt x="20" y="4034"/>
                    </a:lnTo>
                    <a:lnTo>
                      <a:pt x="0" y="3656"/>
                    </a:lnTo>
                    <a:lnTo>
                      <a:pt x="20" y="3284"/>
                    </a:lnTo>
                    <a:lnTo>
                      <a:pt x="80" y="2919"/>
                    </a:lnTo>
                    <a:lnTo>
                      <a:pt x="166" y="2574"/>
                    </a:lnTo>
                    <a:lnTo>
                      <a:pt x="292" y="2236"/>
                    </a:lnTo>
                    <a:lnTo>
                      <a:pt x="444" y="1917"/>
                    </a:lnTo>
                    <a:lnTo>
                      <a:pt x="630" y="1612"/>
                    </a:lnTo>
                    <a:lnTo>
                      <a:pt x="836" y="1334"/>
                    </a:lnTo>
                    <a:lnTo>
                      <a:pt x="1075" y="1075"/>
                    </a:lnTo>
                    <a:lnTo>
                      <a:pt x="1334" y="836"/>
                    </a:lnTo>
                    <a:lnTo>
                      <a:pt x="1612" y="630"/>
                    </a:lnTo>
                    <a:lnTo>
                      <a:pt x="1917" y="444"/>
                    </a:lnTo>
                    <a:lnTo>
                      <a:pt x="2236" y="292"/>
                    </a:lnTo>
                    <a:lnTo>
                      <a:pt x="2574" y="166"/>
                    </a:lnTo>
                    <a:lnTo>
                      <a:pt x="2919" y="80"/>
                    </a:lnTo>
                    <a:lnTo>
                      <a:pt x="3284" y="20"/>
                    </a:lnTo>
                    <a:lnTo>
                      <a:pt x="3656" y="0"/>
                    </a:ln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90" name="Freeform 24"/>
              <p:cNvSpPr>
                <a:spLocks/>
              </p:cNvSpPr>
              <p:nvPr/>
            </p:nvSpPr>
            <p:spPr bwMode="auto">
              <a:xfrm>
                <a:off x="28636952" y="-5703477"/>
                <a:ext cx="4770364" cy="5247407"/>
              </a:xfrm>
              <a:custGeom>
                <a:avLst/>
                <a:gdLst>
                  <a:gd name="T0" fmla="*/ 1818 w 3636"/>
                  <a:gd name="T1" fmla="*/ 0 h 3636"/>
                  <a:gd name="T2" fmla="*/ 2090 w 3636"/>
                  <a:gd name="T3" fmla="*/ 20 h 3636"/>
                  <a:gd name="T4" fmla="*/ 2349 w 3636"/>
                  <a:gd name="T5" fmla="*/ 79 h 3636"/>
                  <a:gd name="T6" fmla="*/ 2587 w 3636"/>
                  <a:gd name="T7" fmla="*/ 172 h 3636"/>
                  <a:gd name="T8" fmla="*/ 2813 w 3636"/>
                  <a:gd name="T9" fmla="*/ 298 h 3636"/>
                  <a:gd name="T10" fmla="*/ 3012 w 3636"/>
                  <a:gd name="T11" fmla="*/ 451 h 3636"/>
                  <a:gd name="T12" fmla="*/ 3191 w 3636"/>
                  <a:gd name="T13" fmla="*/ 630 h 3636"/>
                  <a:gd name="T14" fmla="*/ 3344 w 3636"/>
                  <a:gd name="T15" fmla="*/ 829 h 3636"/>
                  <a:gd name="T16" fmla="*/ 3470 w 3636"/>
                  <a:gd name="T17" fmla="*/ 1055 h 3636"/>
                  <a:gd name="T18" fmla="*/ 3563 w 3636"/>
                  <a:gd name="T19" fmla="*/ 1294 h 3636"/>
                  <a:gd name="T20" fmla="*/ 3616 w 3636"/>
                  <a:gd name="T21" fmla="*/ 1552 h 3636"/>
                  <a:gd name="T22" fmla="*/ 3636 w 3636"/>
                  <a:gd name="T23" fmla="*/ 1818 h 3636"/>
                  <a:gd name="T24" fmla="*/ 3616 w 3636"/>
                  <a:gd name="T25" fmla="*/ 2090 h 3636"/>
                  <a:gd name="T26" fmla="*/ 3563 w 3636"/>
                  <a:gd name="T27" fmla="*/ 2349 h 3636"/>
                  <a:gd name="T28" fmla="*/ 3470 w 3636"/>
                  <a:gd name="T29" fmla="*/ 2587 h 3636"/>
                  <a:gd name="T30" fmla="*/ 3344 w 3636"/>
                  <a:gd name="T31" fmla="*/ 2813 h 3636"/>
                  <a:gd name="T32" fmla="*/ 3191 w 3636"/>
                  <a:gd name="T33" fmla="*/ 3012 h 3636"/>
                  <a:gd name="T34" fmla="*/ 3012 w 3636"/>
                  <a:gd name="T35" fmla="*/ 3191 h 3636"/>
                  <a:gd name="T36" fmla="*/ 2813 w 3636"/>
                  <a:gd name="T37" fmla="*/ 3344 h 3636"/>
                  <a:gd name="T38" fmla="*/ 2587 w 3636"/>
                  <a:gd name="T39" fmla="*/ 3470 h 3636"/>
                  <a:gd name="T40" fmla="*/ 2349 w 3636"/>
                  <a:gd name="T41" fmla="*/ 3563 h 3636"/>
                  <a:gd name="T42" fmla="*/ 2090 w 3636"/>
                  <a:gd name="T43" fmla="*/ 3616 h 3636"/>
                  <a:gd name="T44" fmla="*/ 1818 w 3636"/>
                  <a:gd name="T45" fmla="*/ 3636 h 3636"/>
                  <a:gd name="T46" fmla="*/ 1552 w 3636"/>
                  <a:gd name="T47" fmla="*/ 3616 h 3636"/>
                  <a:gd name="T48" fmla="*/ 1294 w 3636"/>
                  <a:gd name="T49" fmla="*/ 3563 h 3636"/>
                  <a:gd name="T50" fmla="*/ 1055 w 3636"/>
                  <a:gd name="T51" fmla="*/ 3470 h 3636"/>
                  <a:gd name="T52" fmla="*/ 829 w 3636"/>
                  <a:gd name="T53" fmla="*/ 3344 h 3636"/>
                  <a:gd name="T54" fmla="*/ 630 w 3636"/>
                  <a:gd name="T55" fmla="*/ 3191 h 3636"/>
                  <a:gd name="T56" fmla="*/ 451 w 3636"/>
                  <a:gd name="T57" fmla="*/ 3012 h 3636"/>
                  <a:gd name="T58" fmla="*/ 298 w 3636"/>
                  <a:gd name="T59" fmla="*/ 2813 h 3636"/>
                  <a:gd name="T60" fmla="*/ 172 w 3636"/>
                  <a:gd name="T61" fmla="*/ 2587 h 3636"/>
                  <a:gd name="T62" fmla="*/ 79 w 3636"/>
                  <a:gd name="T63" fmla="*/ 2349 h 3636"/>
                  <a:gd name="T64" fmla="*/ 20 w 3636"/>
                  <a:gd name="T65" fmla="*/ 2090 h 3636"/>
                  <a:gd name="T66" fmla="*/ 0 w 3636"/>
                  <a:gd name="T67" fmla="*/ 1818 h 3636"/>
                  <a:gd name="T68" fmla="*/ 20 w 3636"/>
                  <a:gd name="T69" fmla="*/ 1552 h 3636"/>
                  <a:gd name="T70" fmla="*/ 79 w 3636"/>
                  <a:gd name="T71" fmla="*/ 1294 h 3636"/>
                  <a:gd name="T72" fmla="*/ 172 w 3636"/>
                  <a:gd name="T73" fmla="*/ 1055 h 3636"/>
                  <a:gd name="T74" fmla="*/ 298 w 3636"/>
                  <a:gd name="T75" fmla="*/ 829 h 3636"/>
                  <a:gd name="T76" fmla="*/ 451 w 3636"/>
                  <a:gd name="T77" fmla="*/ 630 h 3636"/>
                  <a:gd name="T78" fmla="*/ 630 w 3636"/>
                  <a:gd name="T79" fmla="*/ 451 h 3636"/>
                  <a:gd name="T80" fmla="*/ 829 w 3636"/>
                  <a:gd name="T81" fmla="*/ 298 h 3636"/>
                  <a:gd name="T82" fmla="*/ 1055 w 3636"/>
                  <a:gd name="T83" fmla="*/ 172 h 3636"/>
                  <a:gd name="T84" fmla="*/ 1294 w 3636"/>
                  <a:gd name="T85" fmla="*/ 79 h 3636"/>
                  <a:gd name="T86" fmla="*/ 1552 w 3636"/>
                  <a:gd name="T87" fmla="*/ 20 h 3636"/>
                  <a:gd name="T88" fmla="*/ 1818 w 3636"/>
                  <a:gd name="T89" fmla="*/ 0 h 36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3636" h="3636">
                    <a:moveTo>
                      <a:pt x="1818" y="0"/>
                    </a:moveTo>
                    <a:lnTo>
                      <a:pt x="2090" y="20"/>
                    </a:lnTo>
                    <a:lnTo>
                      <a:pt x="2349" y="79"/>
                    </a:lnTo>
                    <a:lnTo>
                      <a:pt x="2587" y="172"/>
                    </a:lnTo>
                    <a:lnTo>
                      <a:pt x="2813" y="298"/>
                    </a:lnTo>
                    <a:lnTo>
                      <a:pt x="3012" y="451"/>
                    </a:lnTo>
                    <a:lnTo>
                      <a:pt x="3191" y="630"/>
                    </a:lnTo>
                    <a:lnTo>
                      <a:pt x="3344" y="829"/>
                    </a:lnTo>
                    <a:lnTo>
                      <a:pt x="3470" y="1055"/>
                    </a:lnTo>
                    <a:lnTo>
                      <a:pt x="3563" y="1294"/>
                    </a:lnTo>
                    <a:lnTo>
                      <a:pt x="3616" y="1552"/>
                    </a:lnTo>
                    <a:lnTo>
                      <a:pt x="3636" y="1818"/>
                    </a:lnTo>
                    <a:lnTo>
                      <a:pt x="3616" y="2090"/>
                    </a:lnTo>
                    <a:lnTo>
                      <a:pt x="3563" y="2349"/>
                    </a:lnTo>
                    <a:lnTo>
                      <a:pt x="3470" y="2587"/>
                    </a:lnTo>
                    <a:lnTo>
                      <a:pt x="3344" y="2813"/>
                    </a:lnTo>
                    <a:lnTo>
                      <a:pt x="3191" y="3012"/>
                    </a:lnTo>
                    <a:lnTo>
                      <a:pt x="3012" y="3191"/>
                    </a:lnTo>
                    <a:lnTo>
                      <a:pt x="2813" y="3344"/>
                    </a:lnTo>
                    <a:lnTo>
                      <a:pt x="2587" y="3470"/>
                    </a:lnTo>
                    <a:lnTo>
                      <a:pt x="2349" y="3563"/>
                    </a:lnTo>
                    <a:lnTo>
                      <a:pt x="2090" y="3616"/>
                    </a:lnTo>
                    <a:lnTo>
                      <a:pt x="1818" y="3636"/>
                    </a:lnTo>
                    <a:lnTo>
                      <a:pt x="1552" y="3616"/>
                    </a:lnTo>
                    <a:lnTo>
                      <a:pt x="1294" y="3563"/>
                    </a:lnTo>
                    <a:lnTo>
                      <a:pt x="1055" y="3470"/>
                    </a:lnTo>
                    <a:lnTo>
                      <a:pt x="829" y="3344"/>
                    </a:lnTo>
                    <a:lnTo>
                      <a:pt x="630" y="3191"/>
                    </a:lnTo>
                    <a:lnTo>
                      <a:pt x="451" y="3012"/>
                    </a:lnTo>
                    <a:lnTo>
                      <a:pt x="298" y="2813"/>
                    </a:lnTo>
                    <a:lnTo>
                      <a:pt x="172" y="2587"/>
                    </a:lnTo>
                    <a:lnTo>
                      <a:pt x="79" y="2349"/>
                    </a:lnTo>
                    <a:lnTo>
                      <a:pt x="20" y="2090"/>
                    </a:lnTo>
                    <a:lnTo>
                      <a:pt x="0" y="1818"/>
                    </a:lnTo>
                    <a:lnTo>
                      <a:pt x="20" y="1552"/>
                    </a:lnTo>
                    <a:lnTo>
                      <a:pt x="79" y="1294"/>
                    </a:lnTo>
                    <a:lnTo>
                      <a:pt x="172" y="1055"/>
                    </a:lnTo>
                    <a:lnTo>
                      <a:pt x="298" y="829"/>
                    </a:lnTo>
                    <a:lnTo>
                      <a:pt x="451" y="630"/>
                    </a:lnTo>
                    <a:lnTo>
                      <a:pt x="630" y="451"/>
                    </a:lnTo>
                    <a:lnTo>
                      <a:pt x="829" y="298"/>
                    </a:lnTo>
                    <a:lnTo>
                      <a:pt x="1055" y="172"/>
                    </a:lnTo>
                    <a:lnTo>
                      <a:pt x="1294" y="79"/>
                    </a:lnTo>
                    <a:lnTo>
                      <a:pt x="1552" y="20"/>
                    </a:lnTo>
                    <a:lnTo>
                      <a:pt x="1818" y="0"/>
                    </a:ln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91" name="Freeform 25"/>
              <p:cNvSpPr>
                <a:spLocks/>
              </p:cNvSpPr>
              <p:nvPr/>
            </p:nvSpPr>
            <p:spPr bwMode="auto">
              <a:xfrm>
                <a:off x="28420245" y="-5578919"/>
                <a:ext cx="3324548" cy="5007829"/>
              </a:xfrm>
              <a:custGeom>
                <a:avLst/>
                <a:gdLst>
                  <a:gd name="T0" fmla="*/ 1267 w 2534"/>
                  <a:gd name="T1" fmla="*/ 0 h 3470"/>
                  <a:gd name="T2" fmla="*/ 1506 w 2534"/>
                  <a:gd name="T3" fmla="*/ 100 h 3470"/>
                  <a:gd name="T4" fmla="*/ 1725 w 2534"/>
                  <a:gd name="T5" fmla="*/ 219 h 3470"/>
                  <a:gd name="T6" fmla="*/ 1924 w 2534"/>
                  <a:gd name="T7" fmla="*/ 372 h 3470"/>
                  <a:gd name="T8" fmla="*/ 2096 w 2534"/>
                  <a:gd name="T9" fmla="*/ 551 h 3470"/>
                  <a:gd name="T10" fmla="*/ 2249 w 2534"/>
                  <a:gd name="T11" fmla="*/ 756 h 3470"/>
                  <a:gd name="T12" fmla="*/ 2368 w 2534"/>
                  <a:gd name="T13" fmla="*/ 975 h 3470"/>
                  <a:gd name="T14" fmla="*/ 2461 w 2534"/>
                  <a:gd name="T15" fmla="*/ 1214 h 3470"/>
                  <a:gd name="T16" fmla="*/ 2514 w 2534"/>
                  <a:gd name="T17" fmla="*/ 1466 h 3470"/>
                  <a:gd name="T18" fmla="*/ 2534 w 2534"/>
                  <a:gd name="T19" fmla="*/ 1732 h 3470"/>
                  <a:gd name="T20" fmla="*/ 2514 w 2534"/>
                  <a:gd name="T21" fmla="*/ 1997 h 3470"/>
                  <a:gd name="T22" fmla="*/ 2461 w 2534"/>
                  <a:gd name="T23" fmla="*/ 2256 h 3470"/>
                  <a:gd name="T24" fmla="*/ 2368 w 2534"/>
                  <a:gd name="T25" fmla="*/ 2495 h 3470"/>
                  <a:gd name="T26" fmla="*/ 2249 w 2534"/>
                  <a:gd name="T27" fmla="*/ 2714 h 3470"/>
                  <a:gd name="T28" fmla="*/ 2096 w 2534"/>
                  <a:gd name="T29" fmla="*/ 2913 h 3470"/>
                  <a:gd name="T30" fmla="*/ 1924 w 2534"/>
                  <a:gd name="T31" fmla="*/ 3092 h 3470"/>
                  <a:gd name="T32" fmla="*/ 1725 w 2534"/>
                  <a:gd name="T33" fmla="*/ 3244 h 3470"/>
                  <a:gd name="T34" fmla="*/ 1506 w 2534"/>
                  <a:gd name="T35" fmla="*/ 3371 h 3470"/>
                  <a:gd name="T36" fmla="*/ 1267 w 2534"/>
                  <a:gd name="T37" fmla="*/ 3470 h 3470"/>
                  <a:gd name="T38" fmla="*/ 1035 w 2534"/>
                  <a:gd name="T39" fmla="*/ 3371 h 3470"/>
                  <a:gd name="T40" fmla="*/ 816 w 2534"/>
                  <a:gd name="T41" fmla="*/ 3244 h 3470"/>
                  <a:gd name="T42" fmla="*/ 617 w 2534"/>
                  <a:gd name="T43" fmla="*/ 3092 h 3470"/>
                  <a:gd name="T44" fmla="*/ 438 w 2534"/>
                  <a:gd name="T45" fmla="*/ 2913 h 3470"/>
                  <a:gd name="T46" fmla="*/ 292 w 2534"/>
                  <a:gd name="T47" fmla="*/ 2714 h 3470"/>
                  <a:gd name="T48" fmla="*/ 166 w 2534"/>
                  <a:gd name="T49" fmla="*/ 2495 h 3470"/>
                  <a:gd name="T50" fmla="*/ 79 w 2534"/>
                  <a:gd name="T51" fmla="*/ 2256 h 3470"/>
                  <a:gd name="T52" fmla="*/ 20 w 2534"/>
                  <a:gd name="T53" fmla="*/ 1997 h 3470"/>
                  <a:gd name="T54" fmla="*/ 0 w 2534"/>
                  <a:gd name="T55" fmla="*/ 1732 h 3470"/>
                  <a:gd name="T56" fmla="*/ 20 w 2534"/>
                  <a:gd name="T57" fmla="*/ 1466 h 3470"/>
                  <a:gd name="T58" fmla="*/ 79 w 2534"/>
                  <a:gd name="T59" fmla="*/ 1214 h 3470"/>
                  <a:gd name="T60" fmla="*/ 166 w 2534"/>
                  <a:gd name="T61" fmla="*/ 975 h 3470"/>
                  <a:gd name="T62" fmla="*/ 292 w 2534"/>
                  <a:gd name="T63" fmla="*/ 756 h 3470"/>
                  <a:gd name="T64" fmla="*/ 438 w 2534"/>
                  <a:gd name="T65" fmla="*/ 551 h 3470"/>
                  <a:gd name="T66" fmla="*/ 617 w 2534"/>
                  <a:gd name="T67" fmla="*/ 372 h 3470"/>
                  <a:gd name="T68" fmla="*/ 816 w 2534"/>
                  <a:gd name="T69" fmla="*/ 219 h 3470"/>
                  <a:gd name="T70" fmla="*/ 1035 w 2534"/>
                  <a:gd name="T71" fmla="*/ 100 h 3470"/>
                  <a:gd name="T72" fmla="*/ 1267 w 2534"/>
                  <a:gd name="T73" fmla="*/ 0 h 34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534" h="3470">
                    <a:moveTo>
                      <a:pt x="1267" y="0"/>
                    </a:moveTo>
                    <a:lnTo>
                      <a:pt x="1506" y="100"/>
                    </a:lnTo>
                    <a:lnTo>
                      <a:pt x="1725" y="219"/>
                    </a:lnTo>
                    <a:lnTo>
                      <a:pt x="1924" y="372"/>
                    </a:lnTo>
                    <a:lnTo>
                      <a:pt x="2096" y="551"/>
                    </a:lnTo>
                    <a:lnTo>
                      <a:pt x="2249" y="756"/>
                    </a:lnTo>
                    <a:lnTo>
                      <a:pt x="2368" y="975"/>
                    </a:lnTo>
                    <a:lnTo>
                      <a:pt x="2461" y="1214"/>
                    </a:lnTo>
                    <a:lnTo>
                      <a:pt x="2514" y="1466"/>
                    </a:lnTo>
                    <a:lnTo>
                      <a:pt x="2534" y="1732"/>
                    </a:lnTo>
                    <a:lnTo>
                      <a:pt x="2514" y="1997"/>
                    </a:lnTo>
                    <a:lnTo>
                      <a:pt x="2461" y="2256"/>
                    </a:lnTo>
                    <a:lnTo>
                      <a:pt x="2368" y="2495"/>
                    </a:lnTo>
                    <a:lnTo>
                      <a:pt x="2249" y="2714"/>
                    </a:lnTo>
                    <a:lnTo>
                      <a:pt x="2096" y="2913"/>
                    </a:lnTo>
                    <a:lnTo>
                      <a:pt x="1924" y="3092"/>
                    </a:lnTo>
                    <a:lnTo>
                      <a:pt x="1725" y="3244"/>
                    </a:lnTo>
                    <a:lnTo>
                      <a:pt x="1506" y="3371"/>
                    </a:lnTo>
                    <a:lnTo>
                      <a:pt x="1267" y="3470"/>
                    </a:lnTo>
                    <a:lnTo>
                      <a:pt x="1035" y="3371"/>
                    </a:lnTo>
                    <a:lnTo>
                      <a:pt x="816" y="3244"/>
                    </a:lnTo>
                    <a:lnTo>
                      <a:pt x="617" y="3092"/>
                    </a:lnTo>
                    <a:lnTo>
                      <a:pt x="438" y="2913"/>
                    </a:lnTo>
                    <a:lnTo>
                      <a:pt x="292" y="2714"/>
                    </a:lnTo>
                    <a:lnTo>
                      <a:pt x="166" y="2495"/>
                    </a:lnTo>
                    <a:lnTo>
                      <a:pt x="79" y="2256"/>
                    </a:lnTo>
                    <a:lnTo>
                      <a:pt x="20" y="1997"/>
                    </a:lnTo>
                    <a:lnTo>
                      <a:pt x="0" y="1732"/>
                    </a:lnTo>
                    <a:lnTo>
                      <a:pt x="20" y="1466"/>
                    </a:lnTo>
                    <a:lnTo>
                      <a:pt x="79" y="1214"/>
                    </a:lnTo>
                    <a:lnTo>
                      <a:pt x="166" y="975"/>
                    </a:lnTo>
                    <a:lnTo>
                      <a:pt x="292" y="756"/>
                    </a:lnTo>
                    <a:lnTo>
                      <a:pt x="438" y="551"/>
                    </a:lnTo>
                    <a:lnTo>
                      <a:pt x="617" y="372"/>
                    </a:lnTo>
                    <a:lnTo>
                      <a:pt x="816" y="219"/>
                    </a:lnTo>
                    <a:lnTo>
                      <a:pt x="1035" y="100"/>
                    </a:lnTo>
                    <a:lnTo>
                      <a:pt x="1267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92" name="Freeform 26"/>
              <p:cNvSpPr>
                <a:spLocks/>
              </p:cNvSpPr>
              <p:nvPr/>
            </p:nvSpPr>
            <p:spPr bwMode="auto">
              <a:xfrm>
                <a:off x="36680844" y="1860404"/>
                <a:ext cx="14371466" cy="15808609"/>
              </a:xfrm>
              <a:custGeom>
                <a:avLst/>
                <a:gdLst>
                  <a:gd name="T0" fmla="*/ 5931 w 10954"/>
                  <a:gd name="T1" fmla="*/ 20 h 10954"/>
                  <a:gd name="T2" fmla="*/ 6210 w 10954"/>
                  <a:gd name="T3" fmla="*/ 199 h 10954"/>
                  <a:gd name="T4" fmla="*/ 6555 w 10954"/>
                  <a:gd name="T5" fmla="*/ 1645 h 10954"/>
                  <a:gd name="T6" fmla="*/ 7431 w 10954"/>
                  <a:gd name="T7" fmla="*/ 2010 h 10954"/>
                  <a:gd name="T8" fmla="*/ 8698 w 10954"/>
                  <a:gd name="T9" fmla="*/ 1227 h 10954"/>
                  <a:gd name="T10" fmla="*/ 9023 w 10954"/>
                  <a:gd name="T11" fmla="*/ 1300 h 10954"/>
                  <a:gd name="T12" fmla="*/ 9660 w 10954"/>
                  <a:gd name="T13" fmla="*/ 1937 h 10954"/>
                  <a:gd name="T14" fmla="*/ 9733 w 10954"/>
                  <a:gd name="T15" fmla="*/ 2262 h 10954"/>
                  <a:gd name="T16" fmla="*/ 8950 w 10954"/>
                  <a:gd name="T17" fmla="*/ 3530 h 10954"/>
                  <a:gd name="T18" fmla="*/ 9315 w 10954"/>
                  <a:gd name="T19" fmla="*/ 4405 h 10954"/>
                  <a:gd name="T20" fmla="*/ 10762 w 10954"/>
                  <a:gd name="T21" fmla="*/ 4750 h 10954"/>
                  <a:gd name="T22" fmla="*/ 10941 w 10954"/>
                  <a:gd name="T23" fmla="*/ 5029 h 10954"/>
                  <a:gd name="T24" fmla="*/ 10941 w 10954"/>
                  <a:gd name="T25" fmla="*/ 5931 h 10954"/>
                  <a:gd name="T26" fmla="*/ 10762 w 10954"/>
                  <a:gd name="T27" fmla="*/ 6210 h 10954"/>
                  <a:gd name="T28" fmla="*/ 9315 w 10954"/>
                  <a:gd name="T29" fmla="*/ 6555 h 10954"/>
                  <a:gd name="T30" fmla="*/ 8950 w 10954"/>
                  <a:gd name="T31" fmla="*/ 7431 h 10954"/>
                  <a:gd name="T32" fmla="*/ 9733 w 10954"/>
                  <a:gd name="T33" fmla="*/ 8698 h 10954"/>
                  <a:gd name="T34" fmla="*/ 9660 w 10954"/>
                  <a:gd name="T35" fmla="*/ 9023 h 10954"/>
                  <a:gd name="T36" fmla="*/ 9023 w 10954"/>
                  <a:gd name="T37" fmla="*/ 9660 h 10954"/>
                  <a:gd name="T38" fmla="*/ 8698 w 10954"/>
                  <a:gd name="T39" fmla="*/ 9733 h 10954"/>
                  <a:gd name="T40" fmla="*/ 7431 w 10954"/>
                  <a:gd name="T41" fmla="*/ 8950 h 10954"/>
                  <a:gd name="T42" fmla="*/ 6555 w 10954"/>
                  <a:gd name="T43" fmla="*/ 9315 h 10954"/>
                  <a:gd name="T44" fmla="*/ 6210 w 10954"/>
                  <a:gd name="T45" fmla="*/ 10762 h 10954"/>
                  <a:gd name="T46" fmla="*/ 5931 w 10954"/>
                  <a:gd name="T47" fmla="*/ 10941 h 10954"/>
                  <a:gd name="T48" fmla="*/ 5029 w 10954"/>
                  <a:gd name="T49" fmla="*/ 10941 h 10954"/>
                  <a:gd name="T50" fmla="*/ 4750 w 10954"/>
                  <a:gd name="T51" fmla="*/ 10762 h 10954"/>
                  <a:gd name="T52" fmla="*/ 4405 w 10954"/>
                  <a:gd name="T53" fmla="*/ 9315 h 10954"/>
                  <a:gd name="T54" fmla="*/ 3530 w 10954"/>
                  <a:gd name="T55" fmla="*/ 8950 h 10954"/>
                  <a:gd name="T56" fmla="*/ 2262 w 10954"/>
                  <a:gd name="T57" fmla="*/ 9733 h 10954"/>
                  <a:gd name="T58" fmla="*/ 1937 w 10954"/>
                  <a:gd name="T59" fmla="*/ 9660 h 10954"/>
                  <a:gd name="T60" fmla="*/ 1300 w 10954"/>
                  <a:gd name="T61" fmla="*/ 9023 h 10954"/>
                  <a:gd name="T62" fmla="*/ 1227 w 10954"/>
                  <a:gd name="T63" fmla="*/ 8698 h 10954"/>
                  <a:gd name="T64" fmla="*/ 2010 w 10954"/>
                  <a:gd name="T65" fmla="*/ 7431 h 10954"/>
                  <a:gd name="T66" fmla="*/ 1645 w 10954"/>
                  <a:gd name="T67" fmla="*/ 6555 h 10954"/>
                  <a:gd name="T68" fmla="*/ 199 w 10954"/>
                  <a:gd name="T69" fmla="*/ 6210 h 10954"/>
                  <a:gd name="T70" fmla="*/ 20 w 10954"/>
                  <a:gd name="T71" fmla="*/ 5931 h 10954"/>
                  <a:gd name="T72" fmla="*/ 20 w 10954"/>
                  <a:gd name="T73" fmla="*/ 5029 h 10954"/>
                  <a:gd name="T74" fmla="*/ 199 w 10954"/>
                  <a:gd name="T75" fmla="*/ 4750 h 10954"/>
                  <a:gd name="T76" fmla="*/ 1645 w 10954"/>
                  <a:gd name="T77" fmla="*/ 4405 h 10954"/>
                  <a:gd name="T78" fmla="*/ 2010 w 10954"/>
                  <a:gd name="T79" fmla="*/ 3530 h 10954"/>
                  <a:gd name="T80" fmla="*/ 1227 w 10954"/>
                  <a:gd name="T81" fmla="*/ 2262 h 10954"/>
                  <a:gd name="T82" fmla="*/ 1300 w 10954"/>
                  <a:gd name="T83" fmla="*/ 1937 h 10954"/>
                  <a:gd name="T84" fmla="*/ 1937 w 10954"/>
                  <a:gd name="T85" fmla="*/ 1300 h 10954"/>
                  <a:gd name="T86" fmla="*/ 2262 w 10954"/>
                  <a:gd name="T87" fmla="*/ 1227 h 10954"/>
                  <a:gd name="T88" fmla="*/ 3530 w 10954"/>
                  <a:gd name="T89" fmla="*/ 2010 h 10954"/>
                  <a:gd name="T90" fmla="*/ 4405 w 10954"/>
                  <a:gd name="T91" fmla="*/ 1645 h 10954"/>
                  <a:gd name="T92" fmla="*/ 4750 w 10954"/>
                  <a:gd name="T93" fmla="*/ 199 h 10954"/>
                  <a:gd name="T94" fmla="*/ 5029 w 10954"/>
                  <a:gd name="T95" fmla="*/ 20 h 109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0954" h="10954">
                    <a:moveTo>
                      <a:pt x="5142" y="0"/>
                    </a:moveTo>
                    <a:lnTo>
                      <a:pt x="5819" y="0"/>
                    </a:lnTo>
                    <a:lnTo>
                      <a:pt x="5931" y="20"/>
                    </a:lnTo>
                    <a:lnTo>
                      <a:pt x="6038" y="60"/>
                    </a:lnTo>
                    <a:lnTo>
                      <a:pt x="6137" y="119"/>
                    </a:lnTo>
                    <a:lnTo>
                      <a:pt x="6210" y="199"/>
                    </a:lnTo>
                    <a:lnTo>
                      <a:pt x="6270" y="298"/>
                    </a:lnTo>
                    <a:lnTo>
                      <a:pt x="6310" y="405"/>
                    </a:lnTo>
                    <a:lnTo>
                      <a:pt x="6555" y="1645"/>
                    </a:lnTo>
                    <a:lnTo>
                      <a:pt x="6860" y="1745"/>
                    </a:lnTo>
                    <a:lnTo>
                      <a:pt x="7152" y="1864"/>
                    </a:lnTo>
                    <a:lnTo>
                      <a:pt x="7431" y="2010"/>
                    </a:lnTo>
                    <a:lnTo>
                      <a:pt x="8486" y="1307"/>
                    </a:lnTo>
                    <a:lnTo>
                      <a:pt x="8585" y="1254"/>
                    </a:lnTo>
                    <a:lnTo>
                      <a:pt x="8698" y="1227"/>
                    </a:lnTo>
                    <a:lnTo>
                      <a:pt x="8811" y="1227"/>
                    </a:lnTo>
                    <a:lnTo>
                      <a:pt x="8917" y="1247"/>
                    </a:lnTo>
                    <a:lnTo>
                      <a:pt x="9023" y="1300"/>
                    </a:lnTo>
                    <a:lnTo>
                      <a:pt x="9110" y="1373"/>
                    </a:lnTo>
                    <a:lnTo>
                      <a:pt x="9587" y="1851"/>
                    </a:lnTo>
                    <a:lnTo>
                      <a:pt x="9660" y="1937"/>
                    </a:lnTo>
                    <a:lnTo>
                      <a:pt x="9713" y="2043"/>
                    </a:lnTo>
                    <a:lnTo>
                      <a:pt x="9733" y="2150"/>
                    </a:lnTo>
                    <a:lnTo>
                      <a:pt x="9733" y="2262"/>
                    </a:lnTo>
                    <a:lnTo>
                      <a:pt x="9707" y="2375"/>
                    </a:lnTo>
                    <a:lnTo>
                      <a:pt x="9654" y="2475"/>
                    </a:lnTo>
                    <a:lnTo>
                      <a:pt x="8950" y="3530"/>
                    </a:lnTo>
                    <a:lnTo>
                      <a:pt x="9096" y="3808"/>
                    </a:lnTo>
                    <a:lnTo>
                      <a:pt x="9216" y="4100"/>
                    </a:lnTo>
                    <a:lnTo>
                      <a:pt x="9315" y="4405"/>
                    </a:lnTo>
                    <a:lnTo>
                      <a:pt x="10556" y="4651"/>
                    </a:lnTo>
                    <a:lnTo>
                      <a:pt x="10662" y="4691"/>
                    </a:lnTo>
                    <a:lnTo>
                      <a:pt x="10762" y="4750"/>
                    </a:lnTo>
                    <a:lnTo>
                      <a:pt x="10841" y="4823"/>
                    </a:lnTo>
                    <a:lnTo>
                      <a:pt x="10901" y="4923"/>
                    </a:lnTo>
                    <a:lnTo>
                      <a:pt x="10941" y="5029"/>
                    </a:lnTo>
                    <a:lnTo>
                      <a:pt x="10954" y="5142"/>
                    </a:lnTo>
                    <a:lnTo>
                      <a:pt x="10954" y="5819"/>
                    </a:lnTo>
                    <a:lnTo>
                      <a:pt x="10941" y="5931"/>
                    </a:lnTo>
                    <a:lnTo>
                      <a:pt x="10901" y="6038"/>
                    </a:lnTo>
                    <a:lnTo>
                      <a:pt x="10841" y="6137"/>
                    </a:lnTo>
                    <a:lnTo>
                      <a:pt x="10762" y="6210"/>
                    </a:lnTo>
                    <a:lnTo>
                      <a:pt x="10662" y="6270"/>
                    </a:lnTo>
                    <a:lnTo>
                      <a:pt x="10556" y="6310"/>
                    </a:lnTo>
                    <a:lnTo>
                      <a:pt x="9315" y="6555"/>
                    </a:lnTo>
                    <a:lnTo>
                      <a:pt x="9216" y="6860"/>
                    </a:lnTo>
                    <a:lnTo>
                      <a:pt x="9096" y="7152"/>
                    </a:lnTo>
                    <a:lnTo>
                      <a:pt x="8950" y="7431"/>
                    </a:lnTo>
                    <a:lnTo>
                      <a:pt x="9654" y="8486"/>
                    </a:lnTo>
                    <a:lnTo>
                      <a:pt x="9707" y="8585"/>
                    </a:lnTo>
                    <a:lnTo>
                      <a:pt x="9733" y="8698"/>
                    </a:lnTo>
                    <a:lnTo>
                      <a:pt x="9733" y="8811"/>
                    </a:lnTo>
                    <a:lnTo>
                      <a:pt x="9713" y="8917"/>
                    </a:lnTo>
                    <a:lnTo>
                      <a:pt x="9660" y="9023"/>
                    </a:lnTo>
                    <a:lnTo>
                      <a:pt x="9587" y="9110"/>
                    </a:lnTo>
                    <a:lnTo>
                      <a:pt x="9110" y="9587"/>
                    </a:lnTo>
                    <a:lnTo>
                      <a:pt x="9023" y="9660"/>
                    </a:lnTo>
                    <a:lnTo>
                      <a:pt x="8917" y="9713"/>
                    </a:lnTo>
                    <a:lnTo>
                      <a:pt x="8811" y="9733"/>
                    </a:lnTo>
                    <a:lnTo>
                      <a:pt x="8698" y="9733"/>
                    </a:lnTo>
                    <a:lnTo>
                      <a:pt x="8585" y="9707"/>
                    </a:lnTo>
                    <a:lnTo>
                      <a:pt x="8486" y="9654"/>
                    </a:lnTo>
                    <a:lnTo>
                      <a:pt x="7431" y="8950"/>
                    </a:lnTo>
                    <a:lnTo>
                      <a:pt x="7152" y="9096"/>
                    </a:lnTo>
                    <a:lnTo>
                      <a:pt x="6860" y="9216"/>
                    </a:lnTo>
                    <a:lnTo>
                      <a:pt x="6555" y="9315"/>
                    </a:lnTo>
                    <a:lnTo>
                      <a:pt x="6310" y="10556"/>
                    </a:lnTo>
                    <a:lnTo>
                      <a:pt x="6270" y="10662"/>
                    </a:lnTo>
                    <a:lnTo>
                      <a:pt x="6210" y="10762"/>
                    </a:lnTo>
                    <a:lnTo>
                      <a:pt x="6137" y="10841"/>
                    </a:lnTo>
                    <a:lnTo>
                      <a:pt x="6038" y="10901"/>
                    </a:lnTo>
                    <a:lnTo>
                      <a:pt x="5931" y="10941"/>
                    </a:lnTo>
                    <a:lnTo>
                      <a:pt x="5819" y="10954"/>
                    </a:lnTo>
                    <a:lnTo>
                      <a:pt x="5142" y="10954"/>
                    </a:lnTo>
                    <a:lnTo>
                      <a:pt x="5029" y="10941"/>
                    </a:lnTo>
                    <a:lnTo>
                      <a:pt x="4923" y="10901"/>
                    </a:lnTo>
                    <a:lnTo>
                      <a:pt x="4823" y="10841"/>
                    </a:lnTo>
                    <a:lnTo>
                      <a:pt x="4750" y="10762"/>
                    </a:lnTo>
                    <a:lnTo>
                      <a:pt x="4691" y="10662"/>
                    </a:lnTo>
                    <a:lnTo>
                      <a:pt x="4651" y="10556"/>
                    </a:lnTo>
                    <a:lnTo>
                      <a:pt x="4405" y="9315"/>
                    </a:lnTo>
                    <a:lnTo>
                      <a:pt x="4100" y="9216"/>
                    </a:lnTo>
                    <a:lnTo>
                      <a:pt x="3808" y="9096"/>
                    </a:lnTo>
                    <a:lnTo>
                      <a:pt x="3530" y="8950"/>
                    </a:lnTo>
                    <a:lnTo>
                      <a:pt x="2475" y="9654"/>
                    </a:lnTo>
                    <a:lnTo>
                      <a:pt x="2375" y="9707"/>
                    </a:lnTo>
                    <a:lnTo>
                      <a:pt x="2262" y="9733"/>
                    </a:lnTo>
                    <a:lnTo>
                      <a:pt x="2150" y="9733"/>
                    </a:lnTo>
                    <a:lnTo>
                      <a:pt x="2043" y="9713"/>
                    </a:lnTo>
                    <a:lnTo>
                      <a:pt x="1937" y="9660"/>
                    </a:lnTo>
                    <a:lnTo>
                      <a:pt x="1851" y="9587"/>
                    </a:lnTo>
                    <a:lnTo>
                      <a:pt x="1373" y="9110"/>
                    </a:lnTo>
                    <a:lnTo>
                      <a:pt x="1300" y="9023"/>
                    </a:lnTo>
                    <a:lnTo>
                      <a:pt x="1247" y="8917"/>
                    </a:lnTo>
                    <a:lnTo>
                      <a:pt x="1227" y="8811"/>
                    </a:lnTo>
                    <a:lnTo>
                      <a:pt x="1227" y="8698"/>
                    </a:lnTo>
                    <a:lnTo>
                      <a:pt x="1254" y="8585"/>
                    </a:lnTo>
                    <a:lnTo>
                      <a:pt x="1307" y="8486"/>
                    </a:lnTo>
                    <a:lnTo>
                      <a:pt x="2010" y="7431"/>
                    </a:lnTo>
                    <a:lnTo>
                      <a:pt x="1864" y="7152"/>
                    </a:lnTo>
                    <a:lnTo>
                      <a:pt x="1745" y="6860"/>
                    </a:lnTo>
                    <a:lnTo>
                      <a:pt x="1645" y="6555"/>
                    </a:lnTo>
                    <a:lnTo>
                      <a:pt x="405" y="6310"/>
                    </a:lnTo>
                    <a:lnTo>
                      <a:pt x="298" y="6270"/>
                    </a:lnTo>
                    <a:lnTo>
                      <a:pt x="199" y="6210"/>
                    </a:lnTo>
                    <a:lnTo>
                      <a:pt x="119" y="6137"/>
                    </a:lnTo>
                    <a:lnTo>
                      <a:pt x="60" y="6038"/>
                    </a:lnTo>
                    <a:lnTo>
                      <a:pt x="20" y="5931"/>
                    </a:lnTo>
                    <a:lnTo>
                      <a:pt x="0" y="5819"/>
                    </a:lnTo>
                    <a:lnTo>
                      <a:pt x="0" y="5142"/>
                    </a:lnTo>
                    <a:lnTo>
                      <a:pt x="20" y="5029"/>
                    </a:lnTo>
                    <a:lnTo>
                      <a:pt x="60" y="4923"/>
                    </a:lnTo>
                    <a:lnTo>
                      <a:pt x="119" y="4823"/>
                    </a:lnTo>
                    <a:lnTo>
                      <a:pt x="199" y="4750"/>
                    </a:lnTo>
                    <a:lnTo>
                      <a:pt x="298" y="4691"/>
                    </a:lnTo>
                    <a:lnTo>
                      <a:pt x="405" y="4651"/>
                    </a:lnTo>
                    <a:lnTo>
                      <a:pt x="1645" y="4405"/>
                    </a:lnTo>
                    <a:lnTo>
                      <a:pt x="1745" y="4100"/>
                    </a:lnTo>
                    <a:lnTo>
                      <a:pt x="1864" y="3808"/>
                    </a:lnTo>
                    <a:lnTo>
                      <a:pt x="2010" y="3530"/>
                    </a:lnTo>
                    <a:lnTo>
                      <a:pt x="1307" y="2475"/>
                    </a:lnTo>
                    <a:lnTo>
                      <a:pt x="1254" y="2375"/>
                    </a:lnTo>
                    <a:lnTo>
                      <a:pt x="1227" y="2262"/>
                    </a:lnTo>
                    <a:lnTo>
                      <a:pt x="1227" y="2150"/>
                    </a:lnTo>
                    <a:lnTo>
                      <a:pt x="1247" y="2043"/>
                    </a:lnTo>
                    <a:lnTo>
                      <a:pt x="1300" y="1937"/>
                    </a:lnTo>
                    <a:lnTo>
                      <a:pt x="1373" y="1851"/>
                    </a:lnTo>
                    <a:lnTo>
                      <a:pt x="1851" y="1373"/>
                    </a:lnTo>
                    <a:lnTo>
                      <a:pt x="1937" y="1300"/>
                    </a:lnTo>
                    <a:lnTo>
                      <a:pt x="2043" y="1247"/>
                    </a:lnTo>
                    <a:lnTo>
                      <a:pt x="2150" y="1227"/>
                    </a:lnTo>
                    <a:lnTo>
                      <a:pt x="2262" y="1227"/>
                    </a:lnTo>
                    <a:lnTo>
                      <a:pt x="2375" y="1254"/>
                    </a:lnTo>
                    <a:lnTo>
                      <a:pt x="2475" y="1307"/>
                    </a:lnTo>
                    <a:lnTo>
                      <a:pt x="3530" y="2010"/>
                    </a:lnTo>
                    <a:lnTo>
                      <a:pt x="3808" y="1864"/>
                    </a:lnTo>
                    <a:lnTo>
                      <a:pt x="4100" y="1745"/>
                    </a:lnTo>
                    <a:lnTo>
                      <a:pt x="4405" y="1645"/>
                    </a:lnTo>
                    <a:lnTo>
                      <a:pt x="4651" y="405"/>
                    </a:lnTo>
                    <a:lnTo>
                      <a:pt x="4691" y="298"/>
                    </a:lnTo>
                    <a:lnTo>
                      <a:pt x="4750" y="199"/>
                    </a:lnTo>
                    <a:lnTo>
                      <a:pt x="4823" y="119"/>
                    </a:lnTo>
                    <a:lnTo>
                      <a:pt x="4923" y="60"/>
                    </a:lnTo>
                    <a:lnTo>
                      <a:pt x="5029" y="20"/>
                    </a:lnTo>
                    <a:lnTo>
                      <a:pt x="5142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93" name="Freeform 27"/>
              <p:cNvSpPr>
                <a:spLocks/>
              </p:cNvSpPr>
              <p:nvPr/>
            </p:nvSpPr>
            <p:spPr bwMode="auto">
              <a:xfrm>
                <a:off x="40286673" y="5825778"/>
                <a:ext cx="7180486" cy="7898516"/>
              </a:xfrm>
              <a:custGeom>
                <a:avLst/>
                <a:gdLst>
                  <a:gd name="T0" fmla="*/ 2733 w 5473"/>
                  <a:gd name="T1" fmla="*/ 0 h 5473"/>
                  <a:gd name="T2" fmla="*/ 3052 w 5473"/>
                  <a:gd name="T3" fmla="*/ 13 h 5473"/>
                  <a:gd name="T4" fmla="*/ 3364 w 5473"/>
                  <a:gd name="T5" fmla="*/ 66 h 5473"/>
                  <a:gd name="T6" fmla="*/ 3655 w 5473"/>
                  <a:gd name="T7" fmla="*/ 159 h 5473"/>
                  <a:gd name="T8" fmla="*/ 3934 w 5473"/>
                  <a:gd name="T9" fmla="*/ 272 h 5473"/>
                  <a:gd name="T10" fmla="*/ 4200 w 5473"/>
                  <a:gd name="T11" fmla="*/ 424 h 5473"/>
                  <a:gd name="T12" fmla="*/ 4445 w 5473"/>
                  <a:gd name="T13" fmla="*/ 597 h 5473"/>
                  <a:gd name="T14" fmla="*/ 4671 w 5473"/>
                  <a:gd name="T15" fmla="*/ 796 h 5473"/>
                  <a:gd name="T16" fmla="*/ 4870 w 5473"/>
                  <a:gd name="T17" fmla="*/ 1021 h 5473"/>
                  <a:gd name="T18" fmla="*/ 5042 w 5473"/>
                  <a:gd name="T19" fmla="*/ 1267 h 5473"/>
                  <a:gd name="T20" fmla="*/ 5195 w 5473"/>
                  <a:gd name="T21" fmla="*/ 1532 h 5473"/>
                  <a:gd name="T22" fmla="*/ 5308 w 5473"/>
                  <a:gd name="T23" fmla="*/ 1811 h 5473"/>
                  <a:gd name="T24" fmla="*/ 5400 w 5473"/>
                  <a:gd name="T25" fmla="*/ 2103 h 5473"/>
                  <a:gd name="T26" fmla="*/ 5454 w 5473"/>
                  <a:gd name="T27" fmla="*/ 2415 h 5473"/>
                  <a:gd name="T28" fmla="*/ 5473 w 5473"/>
                  <a:gd name="T29" fmla="*/ 2733 h 5473"/>
                  <a:gd name="T30" fmla="*/ 5454 w 5473"/>
                  <a:gd name="T31" fmla="*/ 3052 h 5473"/>
                  <a:gd name="T32" fmla="*/ 5400 w 5473"/>
                  <a:gd name="T33" fmla="*/ 3364 h 5473"/>
                  <a:gd name="T34" fmla="*/ 5308 w 5473"/>
                  <a:gd name="T35" fmla="*/ 3655 h 5473"/>
                  <a:gd name="T36" fmla="*/ 5195 w 5473"/>
                  <a:gd name="T37" fmla="*/ 3934 h 5473"/>
                  <a:gd name="T38" fmla="*/ 5042 w 5473"/>
                  <a:gd name="T39" fmla="*/ 4200 h 5473"/>
                  <a:gd name="T40" fmla="*/ 4870 w 5473"/>
                  <a:gd name="T41" fmla="*/ 4445 h 5473"/>
                  <a:gd name="T42" fmla="*/ 4671 w 5473"/>
                  <a:gd name="T43" fmla="*/ 4671 h 5473"/>
                  <a:gd name="T44" fmla="*/ 4445 w 5473"/>
                  <a:gd name="T45" fmla="*/ 4870 h 5473"/>
                  <a:gd name="T46" fmla="*/ 4200 w 5473"/>
                  <a:gd name="T47" fmla="*/ 5042 h 5473"/>
                  <a:gd name="T48" fmla="*/ 3934 w 5473"/>
                  <a:gd name="T49" fmla="*/ 5195 h 5473"/>
                  <a:gd name="T50" fmla="*/ 3655 w 5473"/>
                  <a:gd name="T51" fmla="*/ 5308 h 5473"/>
                  <a:gd name="T52" fmla="*/ 3364 w 5473"/>
                  <a:gd name="T53" fmla="*/ 5400 h 5473"/>
                  <a:gd name="T54" fmla="*/ 3052 w 5473"/>
                  <a:gd name="T55" fmla="*/ 5454 h 5473"/>
                  <a:gd name="T56" fmla="*/ 2733 w 5473"/>
                  <a:gd name="T57" fmla="*/ 5473 h 5473"/>
                  <a:gd name="T58" fmla="*/ 2415 w 5473"/>
                  <a:gd name="T59" fmla="*/ 5454 h 5473"/>
                  <a:gd name="T60" fmla="*/ 2103 w 5473"/>
                  <a:gd name="T61" fmla="*/ 5400 h 5473"/>
                  <a:gd name="T62" fmla="*/ 1811 w 5473"/>
                  <a:gd name="T63" fmla="*/ 5308 h 5473"/>
                  <a:gd name="T64" fmla="*/ 1532 w 5473"/>
                  <a:gd name="T65" fmla="*/ 5195 h 5473"/>
                  <a:gd name="T66" fmla="*/ 1267 w 5473"/>
                  <a:gd name="T67" fmla="*/ 5042 h 5473"/>
                  <a:gd name="T68" fmla="*/ 1021 w 5473"/>
                  <a:gd name="T69" fmla="*/ 4870 h 5473"/>
                  <a:gd name="T70" fmla="*/ 796 w 5473"/>
                  <a:gd name="T71" fmla="*/ 4671 h 5473"/>
                  <a:gd name="T72" fmla="*/ 597 w 5473"/>
                  <a:gd name="T73" fmla="*/ 4445 h 5473"/>
                  <a:gd name="T74" fmla="*/ 424 w 5473"/>
                  <a:gd name="T75" fmla="*/ 4200 h 5473"/>
                  <a:gd name="T76" fmla="*/ 272 w 5473"/>
                  <a:gd name="T77" fmla="*/ 3934 h 5473"/>
                  <a:gd name="T78" fmla="*/ 159 w 5473"/>
                  <a:gd name="T79" fmla="*/ 3655 h 5473"/>
                  <a:gd name="T80" fmla="*/ 66 w 5473"/>
                  <a:gd name="T81" fmla="*/ 3364 h 5473"/>
                  <a:gd name="T82" fmla="*/ 13 w 5473"/>
                  <a:gd name="T83" fmla="*/ 3052 h 5473"/>
                  <a:gd name="T84" fmla="*/ 0 w 5473"/>
                  <a:gd name="T85" fmla="*/ 2733 h 5473"/>
                  <a:gd name="T86" fmla="*/ 13 w 5473"/>
                  <a:gd name="T87" fmla="*/ 2415 h 5473"/>
                  <a:gd name="T88" fmla="*/ 66 w 5473"/>
                  <a:gd name="T89" fmla="*/ 2103 h 5473"/>
                  <a:gd name="T90" fmla="*/ 159 w 5473"/>
                  <a:gd name="T91" fmla="*/ 1811 h 5473"/>
                  <a:gd name="T92" fmla="*/ 272 w 5473"/>
                  <a:gd name="T93" fmla="*/ 1532 h 5473"/>
                  <a:gd name="T94" fmla="*/ 424 w 5473"/>
                  <a:gd name="T95" fmla="*/ 1267 h 5473"/>
                  <a:gd name="T96" fmla="*/ 597 w 5473"/>
                  <a:gd name="T97" fmla="*/ 1021 h 5473"/>
                  <a:gd name="T98" fmla="*/ 796 w 5473"/>
                  <a:gd name="T99" fmla="*/ 796 h 5473"/>
                  <a:gd name="T100" fmla="*/ 1021 w 5473"/>
                  <a:gd name="T101" fmla="*/ 597 h 5473"/>
                  <a:gd name="T102" fmla="*/ 1267 w 5473"/>
                  <a:gd name="T103" fmla="*/ 424 h 5473"/>
                  <a:gd name="T104" fmla="*/ 1532 w 5473"/>
                  <a:gd name="T105" fmla="*/ 272 h 5473"/>
                  <a:gd name="T106" fmla="*/ 1811 w 5473"/>
                  <a:gd name="T107" fmla="*/ 159 h 5473"/>
                  <a:gd name="T108" fmla="*/ 2103 w 5473"/>
                  <a:gd name="T109" fmla="*/ 66 h 5473"/>
                  <a:gd name="T110" fmla="*/ 2415 w 5473"/>
                  <a:gd name="T111" fmla="*/ 13 h 5473"/>
                  <a:gd name="T112" fmla="*/ 2733 w 5473"/>
                  <a:gd name="T113" fmla="*/ 0 h 54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5473" h="5473">
                    <a:moveTo>
                      <a:pt x="2733" y="0"/>
                    </a:moveTo>
                    <a:lnTo>
                      <a:pt x="3052" y="13"/>
                    </a:lnTo>
                    <a:lnTo>
                      <a:pt x="3364" y="66"/>
                    </a:lnTo>
                    <a:lnTo>
                      <a:pt x="3655" y="159"/>
                    </a:lnTo>
                    <a:lnTo>
                      <a:pt x="3934" y="272"/>
                    </a:lnTo>
                    <a:lnTo>
                      <a:pt x="4200" y="424"/>
                    </a:lnTo>
                    <a:lnTo>
                      <a:pt x="4445" y="597"/>
                    </a:lnTo>
                    <a:lnTo>
                      <a:pt x="4671" y="796"/>
                    </a:lnTo>
                    <a:lnTo>
                      <a:pt x="4870" y="1021"/>
                    </a:lnTo>
                    <a:lnTo>
                      <a:pt x="5042" y="1267"/>
                    </a:lnTo>
                    <a:lnTo>
                      <a:pt x="5195" y="1532"/>
                    </a:lnTo>
                    <a:lnTo>
                      <a:pt x="5308" y="1811"/>
                    </a:lnTo>
                    <a:lnTo>
                      <a:pt x="5400" y="2103"/>
                    </a:lnTo>
                    <a:lnTo>
                      <a:pt x="5454" y="2415"/>
                    </a:lnTo>
                    <a:lnTo>
                      <a:pt x="5473" y="2733"/>
                    </a:lnTo>
                    <a:lnTo>
                      <a:pt x="5454" y="3052"/>
                    </a:lnTo>
                    <a:lnTo>
                      <a:pt x="5400" y="3364"/>
                    </a:lnTo>
                    <a:lnTo>
                      <a:pt x="5308" y="3655"/>
                    </a:lnTo>
                    <a:lnTo>
                      <a:pt x="5195" y="3934"/>
                    </a:lnTo>
                    <a:lnTo>
                      <a:pt x="5042" y="4200"/>
                    </a:lnTo>
                    <a:lnTo>
                      <a:pt x="4870" y="4445"/>
                    </a:lnTo>
                    <a:lnTo>
                      <a:pt x="4671" y="4671"/>
                    </a:lnTo>
                    <a:lnTo>
                      <a:pt x="4445" y="4870"/>
                    </a:lnTo>
                    <a:lnTo>
                      <a:pt x="4200" y="5042"/>
                    </a:lnTo>
                    <a:lnTo>
                      <a:pt x="3934" y="5195"/>
                    </a:lnTo>
                    <a:lnTo>
                      <a:pt x="3655" y="5308"/>
                    </a:lnTo>
                    <a:lnTo>
                      <a:pt x="3364" y="5400"/>
                    </a:lnTo>
                    <a:lnTo>
                      <a:pt x="3052" y="5454"/>
                    </a:lnTo>
                    <a:lnTo>
                      <a:pt x="2733" y="5473"/>
                    </a:lnTo>
                    <a:lnTo>
                      <a:pt x="2415" y="5454"/>
                    </a:lnTo>
                    <a:lnTo>
                      <a:pt x="2103" y="5400"/>
                    </a:lnTo>
                    <a:lnTo>
                      <a:pt x="1811" y="5308"/>
                    </a:lnTo>
                    <a:lnTo>
                      <a:pt x="1532" y="5195"/>
                    </a:lnTo>
                    <a:lnTo>
                      <a:pt x="1267" y="5042"/>
                    </a:lnTo>
                    <a:lnTo>
                      <a:pt x="1021" y="4870"/>
                    </a:lnTo>
                    <a:lnTo>
                      <a:pt x="796" y="4671"/>
                    </a:lnTo>
                    <a:lnTo>
                      <a:pt x="597" y="4445"/>
                    </a:lnTo>
                    <a:lnTo>
                      <a:pt x="424" y="4200"/>
                    </a:lnTo>
                    <a:lnTo>
                      <a:pt x="272" y="3934"/>
                    </a:lnTo>
                    <a:lnTo>
                      <a:pt x="159" y="3655"/>
                    </a:lnTo>
                    <a:lnTo>
                      <a:pt x="66" y="3364"/>
                    </a:lnTo>
                    <a:lnTo>
                      <a:pt x="13" y="3052"/>
                    </a:lnTo>
                    <a:lnTo>
                      <a:pt x="0" y="2733"/>
                    </a:lnTo>
                    <a:lnTo>
                      <a:pt x="13" y="2415"/>
                    </a:lnTo>
                    <a:lnTo>
                      <a:pt x="66" y="2103"/>
                    </a:lnTo>
                    <a:lnTo>
                      <a:pt x="159" y="1811"/>
                    </a:lnTo>
                    <a:lnTo>
                      <a:pt x="272" y="1532"/>
                    </a:lnTo>
                    <a:lnTo>
                      <a:pt x="424" y="1267"/>
                    </a:lnTo>
                    <a:lnTo>
                      <a:pt x="597" y="1021"/>
                    </a:lnTo>
                    <a:lnTo>
                      <a:pt x="796" y="796"/>
                    </a:lnTo>
                    <a:lnTo>
                      <a:pt x="1021" y="597"/>
                    </a:lnTo>
                    <a:lnTo>
                      <a:pt x="1267" y="424"/>
                    </a:lnTo>
                    <a:lnTo>
                      <a:pt x="1532" y="272"/>
                    </a:lnTo>
                    <a:lnTo>
                      <a:pt x="1811" y="159"/>
                    </a:lnTo>
                    <a:lnTo>
                      <a:pt x="2103" y="66"/>
                    </a:lnTo>
                    <a:lnTo>
                      <a:pt x="2415" y="13"/>
                    </a:lnTo>
                    <a:lnTo>
                      <a:pt x="2733" y="0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94" name="Freeform 28"/>
              <p:cNvSpPr>
                <a:spLocks/>
              </p:cNvSpPr>
              <p:nvPr/>
            </p:nvSpPr>
            <p:spPr bwMode="auto">
              <a:xfrm>
                <a:off x="41721973" y="7404613"/>
                <a:ext cx="4309863" cy="4740873"/>
              </a:xfrm>
              <a:custGeom>
                <a:avLst/>
                <a:gdLst>
                  <a:gd name="T0" fmla="*/ 1639 w 3285"/>
                  <a:gd name="T1" fmla="*/ 0 h 3285"/>
                  <a:gd name="T2" fmla="*/ 1885 w 3285"/>
                  <a:gd name="T3" fmla="*/ 14 h 3285"/>
                  <a:gd name="T4" fmla="*/ 2110 w 3285"/>
                  <a:gd name="T5" fmla="*/ 67 h 3285"/>
                  <a:gd name="T6" fmla="*/ 2329 w 3285"/>
                  <a:gd name="T7" fmla="*/ 153 h 3285"/>
                  <a:gd name="T8" fmla="*/ 2535 w 3285"/>
                  <a:gd name="T9" fmla="*/ 259 h 3285"/>
                  <a:gd name="T10" fmla="*/ 2714 w 3285"/>
                  <a:gd name="T11" fmla="*/ 399 h 3285"/>
                  <a:gd name="T12" fmla="*/ 2880 w 3285"/>
                  <a:gd name="T13" fmla="*/ 564 h 3285"/>
                  <a:gd name="T14" fmla="*/ 3019 w 3285"/>
                  <a:gd name="T15" fmla="*/ 744 h 3285"/>
                  <a:gd name="T16" fmla="*/ 3125 w 3285"/>
                  <a:gd name="T17" fmla="*/ 949 h 3285"/>
                  <a:gd name="T18" fmla="*/ 3212 w 3285"/>
                  <a:gd name="T19" fmla="*/ 1168 h 3285"/>
                  <a:gd name="T20" fmla="*/ 3265 w 3285"/>
                  <a:gd name="T21" fmla="*/ 1394 h 3285"/>
                  <a:gd name="T22" fmla="*/ 3285 w 3285"/>
                  <a:gd name="T23" fmla="*/ 1639 h 3285"/>
                  <a:gd name="T24" fmla="*/ 3265 w 3285"/>
                  <a:gd name="T25" fmla="*/ 1885 h 3285"/>
                  <a:gd name="T26" fmla="*/ 3212 w 3285"/>
                  <a:gd name="T27" fmla="*/ 2110 h 3285"/>
                  <a:gd name="T28" fmla="*/ 3125 w 3285"/>
                  <a:gd name="T29" fmla="*/ 2329 h 3285"/>
                  <a:gd name="T30" fmla="*/ 3019 w 3285"/>
                  <a:gd name="T31" fmla="*/ 2535 h 3285"/>
                  <a:gd name="T32" fmla="*/ 2880 w 3285"/>
                  <a:gd name="T33" fmla="*/ 2714 h 3285"/>
                  <a:gd name="T34" fmla="*/ 2714 w 3285"/>
                  <a:gd name="T35" fmla="*/ 2880 h 3285"/>
                  <a:gd name="T36" fmla="*/ 2535 w 3285"/>
                  <a:gd name="T37" fmla="*/ 3019 h 3285"/>
                  <a:gd name="T38" fmla="*/ 2329 w 3285"/>
                  <a:gd name="T39" fmla="*/ 3125 h 3285"/>
                  <a:gd name="T40" fmla="*/ 2110 w 3285"/>
                  <a:gd name="T41" fmla="*/ 3212 h 3285"/>
                  <a:gd name="T42" fmla="*/ 1885 w 3285"/>
                  <a:gd name="T43" fmla="*/ 3265 h 3285"/>
                  <a:gd name="T44" fmla="*/ 1639 w 3285"/>
                  <a:gd name="T45" fmla="*/ 3285 h 3285"/>
                  <a:gd name="T46" fmla="*/ 1394 w 3285"/>
                  <a:gd name="T47" fmla="*/ 3265 h 3285"/>
                  <a:gd name="T48" fmla="*/ 1168 w 3285"/>
                  <a:gd name="T49" fmla="*/ 3212 h 3285"/>
                  <a:gd name="T50" fmla="*/ 949 w 3285"/>
                  <a:gd name="T51" fmla="*/ 3125 h 3285"/>
                  <a:gd name="T52" fmla="*/ 744 w 3285"/>
                  <a:gd name="T53" fmla="*/ 3019 h 3285"/>
                  <a:gd name="T54" fmla="*/ 564 w 3285"/>
                  <a:gd name="T55" fmla="*/ 2880 h 3285"/>
                  <a:gd name="T56" fmla="*/ 399 w 3285"/>
                  <a:gd name="T57" fmla="*/ 2714 h 3285"/>
                  <a:gd name="T58" fmla="*/ 259 w 3285"/>
                  <a:gd name="T59" fmla="*/ 2535 h 3285"/>
                  <a:gd name="T60" fmla="*/ 153 w 3285"/>
                  <a:gd name="T61" fmla="*/ 2329 h 3285"/>
                  <a:gd name="T62" fmla="*/ 67 w 3285"/>
                  <a:gd name="T63" fmla="*/ 2110 h 3285"/>
                  <a:gd name="T64" fmla="*/ 14 w 3285"/>
                  <a:gd name="T65" fmla="*/ 1885 h 3285"/>
                  <a:gd name="T66" fmla="*/ 0 w 3285"/>
                  <a:gd name="T67" fmla="*/ 1639 h 3285"/>
                  <a:gd name="T68" fmla="*/ 14 w 3285"/>
                  <a:gd name="T69" fmla="*/ 1394 h 3285"/>
                  <a:gd name="T70" fmla="*/ 67 w 3285"/>
                  <a:gd name="T71" fmla="*/ 1168 h 3285"/>
                  <a:gd name="T72" fmla="*/ 153 w 3285"/>
                  <a:gd name="T73" fmla="*/ 949 h 3285"/>
                  <a:gd name="T74" fmla="*/ 259 w 3285"/>
                  <a:gd name="T75" fmla="*/ 744 h 3285"/>
                  <a:gd name="T76" fmla="*/ 399 w 3285"/>
                  <a:gd name="T77" fmla="*/ 564 h 3285"/>
                  <a:gd name="T78" fmla="*/ 564 w 3285"/>
                  <a:gd name="T79" fmla="*/ 399 h 3285"/>
                  <a:gd name="T80" fmla="*/ 744 w 3285"/>
                  <a:gd name="T81" fmla="*/ 259 h 3285"/>
                  <a:gd name="T82" fmla="*/ 949 w 3285"/>
                  <a:gd name="T83" fmla="*/ 153 h 3285"/>
                  <a:gd name="T84" fmla="*/ 1168 w 3285"/>
                  <a:gd name="T85" fmla="*/ 67 h 3285"/>
                  <a:gd name="T86" fmla="*/ 1394 w 3285"/>
                  <a:gd name="T87" fmla="*/ 14 h 3285"/>
                  <a:gd name="T88" fmla="*/ 1639 w 3285"/>
                  <a:gd name="T89" fmla="*/ 0 h 3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3285" h="3285">
                    <a:moveTo>
                      <a:pt x="1639" y="0"/>
                    </a:moveTo>
                    <a:lnTo>
                      <a:pt x="1885" y="14"/>
                    </a:lnTo>
                    <a:lnTo>
                      <a:pt x="2110" y="67"/>
                    </a:lnTo>
                    <a:lnTo>
                      <a:pt x="2329" y="153"/>
                    </a:lnTo>
                    <a:lnTo>
                      <a:pt x="2535" y="259"/>
                    </a:lnTo>
                    <a:lnTo>
                      <a:pt x="2714" y="399"/>
                    </a:lnTo>
                    <a:lnTo>
                      <a:pt x="2880" y="564"/>
                    </a:lnTo>
                    <a:lnTo>
                      <a:pt x="3019" y="744"/>
                    </a:lnTo>
                    <a:lnTo>
                      <a:pt x="3125" y="949"/>
                    </a:lnTo>
                    <a:lnTo>
                      <a:pt x="3212" y="1168"/>
                    </a:lnTo>
                    <a:lnTo>
                      <a:pt x="3265" y="1394"/>
                    </a:lnTo>
                    <a:lnTo>
                      <a:pt x="3285" y="1639"/>
                    </a:lnTo>
                    <a:lnTo>
                      <a:pt x="3265" y="1885"/>
                    </a:lnTo>
                    <a:lnTo>
                      <a:pt x="3212" y="2110"/>
                    </a:lnTo>
                    <a:lnTo>
                      <a:pt x="3125" y="2329"/>
                    </a:lnTo>
                    <a:lnTo>
                      <a:pt x="3019" y="2535"/>
                    </a:lnTo>
                    <a:lnTo>
                      <a:pt x="2880" y="2714"/>
                    </a:lnTo>
                    <a:lnTo>
                      <a:pt x="2714" y="2880"/>
                    </a:lnTo>
                    <a:lnTo>
                      <a:pt x="2535" y="3019"/>
                    </a:lnTo>
                    <a:lnTo>
                      <a:pt x="2329" y="3125"/>
                    </a:lnTo>
                    <a:lnTo>
                      <a:pt x="2110" y="3212"/>
                    </a:lnTo>
                    <a:lnTo>
                      <a:pt x="1885" y="3265"/>
                    </a:lnTo>
                    <a:lnTo>
                      <a:pt x="1639" y="3285"/>
                    </a:lnTo>
                    <a:lnTo>
                      <a:pt x="1394" y="3265"/>
                    </a:lnTo>
                    <a:lnTo>
                      <a:pt x="1168" y="3212"/>
                    </a:lnTo>
                    <a:lnTo>
                      <a:pt x="949" y="3125"/>
                    </a:lnTo>
                    <a:lnTo>
                      <a:pt x="744" y="3019"/>
                    </a:lnTo>
                    <a:lnTo>
                      <a:pt x="564" y="2880"/>
                    </a:lnTo>
                    <a:lnTo>
                      <a:pt x="399" y="2714"/>
                    </a:lnTo>
                    <a:lnTo>
                      <a:pt x="259" y="2535"/>
                    </a:lnTo>
                    <a:lnTo>
                      <a:pt x="153" y="2329"/>
                    </a:lnTo>
                    <a:lnTo>
                      <a:pt x="67" y="2110"/>
                    </a:lnTo>
                    <a:lnTo>
                      <a:pt x="14" y="1885"/>
                    </a:lnTo>
                    <a:lnTo>
                      <a:pt x="0" y="1639"/>
                    </a:lnTo>
                    <a:lnTo>
                      <a:pt x="14" y="1394"/>
                    </a:lnTo>
                    <a:lnTo>
                      <a:pt x="67" y="1168"/>
                    </a:lnTo>
                    <a:lnTo>
                      <a:pt x="153" y="949"/>
                    </a:lnTo>
                    <a:lnTo>
                      <a:pt x="259" y="744"/>
                    </a:lnTo>
                    <a:lnTo>
                      <a:pt x="399" y="564"/>
                    </a:lnTo>
                    <a:lnTo>
                      <a:pt x="564" y="399"/>
                    </a:lnTo>
                    <a:lnTo>
                      <a:pt x="744" y="259"/>
                    </a:lnTo>
                    <a:lnTo>
                      <a:pt x="949" y="153"/>
                    </a:lnTo>
                    <a:lnTo>
                      <a:pt x="1168" y="67"/>
                    </a:lnTo>
                    <a:lnTo>
                      <a:pt x="1394" y="14"/>
                    </a:lnTo>
                    <a:lnTo>
                      <a:pt x="1639" y="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95" name="Freeform 29"/>
              <p:cNvSpPr>
                <a:spLocks/>
              </p:cNvSpPr>
              <p:nvPr/>
            </p:nvSpPr>
            <p:spPr bwMode="auto">
              <a:xfrm>
                <a:off x="41570174" y="7538306"/>
                <a:ext cx="2864070" cy="4462313"/>
              </a:xfrm>
              <a:custGeom>
                <a:avLst/>
                <a:gdLst>
                  <a:gd name="T0" fmla="*/ 1095 w 2183"/>
                  <a:gd name="T1" fmla="*/ 0 h 3092"/>
                  <a:gd name="T2" fmla="*/ 1321 w 2183"/>
                  <a:gd name="T3" fmla="*/ 100 h 3092"/>
                  <a:gd name="T4" fmla="*/ 1533 w 2183"/>
                  <a:gd name="T5" fmla="*/ 233 h 3092"/>
                  <a:gd name="T6" fmla="*/ 1719 w 2183"/>
                  <a:gd name="T7" fmla="*/ 398 h 3092"/>
                  <a:gd name="T8" fmla="*/ 1878 w 2183"/>
                  <a:gd name="T9" fmla="*/ 591 h 3092"/>
                  <a:gd name="T10" fmla="*/ 2011 w 2183"/>
                  <a:gd name="T11" fmla="*/ 803 h 3092"/>
                  <a:gd name="T12" fmla="*/ 2104 w 2183"/>
                  <a:gd name="T13" fmla="*/ 1035 h 3092"/>
                  <a:gd name="T14" fmla="*/ 2163 w 2183"/>
                  <a:gd name="T15" fmla="*/ 1281 h 3092"/>
                  <a:gd name="T16" fmla="*/ 2183 w 2183"/>
                  <a:gd name="T17" fmla="*/ 1546 h 3092"/>
                  <a:gd name="T18" fmla="*/ 2163 w 2183"/>
                  <a:gd name="T19" fmla="*/ 1812 h 3092"/>
                  <a:gd name="T20" fmla="*/ 2104 w 2183"/>
                  <a:gd name="T21" fmla="*/ 2057 h 3092"/>
                  <a:gd name="T22" fmla="*/ 2011 w 2183"/>
                  <a:gd name="T23" fmla="*/ 2289 h 3092"/>
                  <a:gd name="T24" fmla="*/ 1878 w 2183"/>
                  <a:gd name="T25" fmla="*/ 2502 h 3092"/>
                  <a:gd name="T26" fmla="*/ 1719 w 2183"/>
                  <a:gd name="T27" fmla="*/ 2694 h 3092"/>
                  <a:gd name="T28" fmla="*/ 1533 w 2183"/>
                  <a:gd name="T29" fmla="*/ 2860 h 3092"/>
                  <a:gd name="T30" fmla="*/ 1321 w 2183"/>
                  <a:gd name="T31" fmla="*/ 2993 h 3092"/>
                  <a:gd name="T32" fmla="*/ 1095 w 2183"/>
                  <a:gd name="T33" fmla="*/ 3092 h 3092"/>
                  <a:gd name="T34" fmla="*/ 863 w 2183"/>
                  <a:gd name="T35" fmla="*/ 2993 h 3092"/>
                  <a:gd name="T36" fmla="*/ 651 w 2183"/>
                  <a:gd name="T37" fmla="*/ 2860 h 3092"/>
                  <a:gd name="T38" fmla="*/ 465 w 2183"/>
                  <a:gd name="T39" fmla="*/ 2694 h 3092"/>
                  <a:gd name="T40" fmla="*/ 306 w 2183"/>
                  <a:gd name="T41" fmla="*/ 2502 h 3092"/>
                  <a:gd name="T42" fmla="*/ 173 w 2183"/>
                  <a:gd name="T43" fmla="*/ 2289 h 3092"/>
                  <a:gd name="T44" fmla="*/ 80 w 2183"/>
                  <a:gd name="T45" fmla="*/ 2057 h 3092"/>
                  <a:gd name="T46" fmla="*/ 20 w 2183"/>
                  <a:gd name="T47" fmla="*/ 1812 h 3092"/>
                  <a:gd name="T48" fmla="*/ 0 w 2183"/>
                  <a:gd name="T49" fmla="*/ 1546 h 3092"/>
                  <a:gd name="T50" fmla="*/ 20 w 2183"/>
                  <a:gd name="T51" fmla="*/ 1281 h 3092"/>
                  <a:gd name="T52" fmla="*/ 80 w 2183"/>
                  <a:gd name="T53" fmla="*/ 1035 h 3092"/>
                  <a:gd name="T54" fmla="*/ 173 w 2183"/>
                  <a:gd name="T55" fmla="*/ 803 h 3092"/>
                  <a:gd name="T56" fmla="*/ 306 w 2183"/>
                  <a:gd name="T57" fmla="*/ 591 h 3092"/>
                  <a:gd name="T58" fmla="*/ 465 w 2183"/>
                  <a:gd name="T59" fmla="*/ 398 h 3092"/>
                  <a:gd name="T60" fmla="*/ 651 w 2183"/>
                  <a:gd name="T61" fmla="*/ 233 h 3092"/>
                  <a:gd name="T62" fmla="*/ 863 w 2183"/>
                  <a:gd name="T63" fmla="*/ 100 h 3092"/>
                  <a:gd name="T64" fmla="*/ 1095 w 2183"/>
                  <a:gd name="T65" fmla="*/ 0 h 30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83" h="3092">
                    <a:moveTo>
                      <a:pt x="1095" y="0"/>
                    </a:moveTo>
                    <a:lnTo>
                      <a:pt x="1321" y="100"/>
                    </a:lnTo>
                    <a:lnTo>
                      <a:pt x="1533" y="233"/>
                    </a:lnTo>
                    <a:lnTo>
                      <a:pt x="1719" y="398"/>
                    </a:lnTo>
                    <a:lnTo>
                      <a:pt x="1878" y="591"/>
                    </a:lnTo>
                    <a:lnTo>
                      <a:pt x="2011" y="803"/>
                    </a:lnTo>
                    <a:lnTo>
                      <a:pt x="2104" y="1035"/>
                    </a:lnTo>
                    <a:lnTo>
                      <a:pt x="2163" y="1281"/>
                    </a:lnTo>
                    <a:lnTo>
                      <a:pt x="2183" y="1546"/>
                    </a:lnTo>
                    <a:lnTo>
                      <a:pt x="2163" y="1812"/>
                    </a:lnTo>
                    <a:lnTo>
                      <a:pt x="2104" y="2057"/>
                    </a:lnTo>
                    <a:lnTo>
                      <a:pt x="2011" y="2289"/>
                    </a:lnTo>
                    <a:lnTo>
                      <a:pt x="1878" y="2502"/>
                    </a:lnTo>
                    <a:lnTo>
                      <a:pt x="1719" y="2694"/>
                    </a:lnTo>
                    <a:lnTo>
                      <a:pt x="1533" y="2860"/>
                    </a:lnTo>
                    <a:lnTo>
                      <a:pt x="1321" y="2993"/>
                    </a:lnTo>
                    <a:lnTo>
                      <a:pt x="1095" y="3092"/>
                    </a:lnTo>
                    <a:lnTo>
                      <a:pt x="863" y="2993"/>
                    </a:lnTo>
                    <a:lnTo>
                      <a:pt x="651" y="2860"/>
                    </a:lnTo>
                    <a:lnTo>
                      <a:pt x="465" y="2694"/>
                    </a:lnTo>
                    <a:lnTo>
                      <a:pt x="306" y="2502"/>
                    </a:lnTo>
                    <a:lnTo>
                      <a:pt x="173" y="2289"/>
                    </a:lnTo>
                    <a:lnTo>
                      <a:pt x="80" y="2057"/>
                    </a:lnTo>
                    <a:lnTo>
                      <a:pt x="20" y="1812"/>
                    </a:lnTo>
                    <a:lnTo>
                      <a:pt x="0" y="1546"/>
                    </a:lnTo>
                    <a:lnTo>
                      <a:pt x="20" y="1281"/>
                    </a:lnTo>
                    <a:lnTo>
                      <a:pt x="80" y="1035"/>
                    </a:lnTo>
                    <a:lnTo>
                      <a:pt x="173" y="803"/>
                    </a:lnTo>
                    <a:lnTo>
                      <a:pt x="306" y="591"/>
                    </a:lnTo>
                    <a:lnTo>
                      <a:pt x="465" y="398"/>
                    </a:lnTo>
                    <a:lnTo>
                      <a:pt x="651" y="233"/>
                    </a:lnTo>
                    <a:lnTo>
                      <a:pt x="863" y="100"/>
                    </a:lnTo>
                    <a:lnTo>
                      <a:pt x="1095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  <p:grpSp>
          <p:nvGrpSpPr>
            <p:cNvPr id="276" name="Group 61"/>
            <p:cNvGrpSpPr/>
            <p:nvPr/>
          </p:nvGrpSpPr>
          <p:grpSpPr>
            <a:xfrm>
              <a:off x="4231674" y="1380974"/>
              <a:ext cx="1206048" cy="1365592"/>
              <a:chOff x="3207698" y="1380974"/>
              <a:chExt cx="1206048" cy="1365592"/>
            </a:xfrm>
          </p:grpSpPr>
          <p:sp>
            <p:nvSpPr>
              <p:cNvPr id="285" name="TextBox 284"/>
              <p:cNvSpPr txBox="1"/>
              <p:nvPr/>
            </p:nvSpPr>
            <p:spPr>
              <a:xfrm>
                <a:off x="3466370" y="1380974"/>
                <a:ext cx="573644" cy="81787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en-IN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6" name="TextBox 121"/>
              <p:cNvSpPr txBox="1"/>
              <p:nvPr/>
            </p:nvSpPr>
            <p:spPr>
              <a:xfrm>
                <a:off x="3207698" y="1966864"/>
                <a:ext cx="1206048" cy="77970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en-US"/>
                </a:defPPr>
                <a:lvl1pPr marL="0" algn="l" defTabSz="1218987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493" algn="l" defTabSz="1218987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8987" algn="l" defTabSz="1218987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480" algn="l" defTabSz="1218987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7973" algn="l" defTabSz="1218987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467" algn="l" defTabSz="1218987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6960" algn="l" defTabSz="1218987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6453" algn="l" defTabSz="1218987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5947" algn="l" defTabSz="1218987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ru-RU" sz="2000" b="1" kern="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этап</a:t>
                </a:r>
                <a:endParaRPr lang="en-US" sz="2000" b="1" kern="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287" name="Straight Connector 64"/>
              <p:cNvCxnSpPr/>
              <p:nvPr/>
            </p:nvCxnSpPr>
            <p:spPr>
              <a:xfrm>
                <a:off x="3313996" y="2108039"/>
                <a:ext cx="895277" cy="0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7" name="Group 65"/>
            <p:cNvGrpSpPr/>
            <p:nvPr/>
          </p:nvGrpSpPr>
          <p:grpSpPr>
            <a:xfrm>
              <a:off x="4739633" y="2976470"/>
              <a:ext cx="1206048" cy="1346643"/>
              <a:chOff x="3158610" y="1399922"/>
              <a:chExt cx="1206048" cy="1346643"/>
            </a:xfrm>
          </p:grpSpPr>
          <p:sp>
            <p:nvSpPr>
              <p:cNvPr id="282" name="TextBox 281"/>
              <p:cNvSpPr txBox="1"/>
              <p:nvPr/>
            </p:nvSpPr>
            <p:spPr>
              <a:xfrm>
                <a:off x="3491185" y="1399922"/>
                <a:ext cx="430987" cy="7435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endParaRPr lang="en-IN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3" name="TextBox 121"/>
              <p:cNvSpPr txBox="1"/>
              <p:nvPr/>
            </p:nvSpPr>
            <p:spPr>
              <a:xfrm>
                <a:off x="3158610" y="1966864"/>
                <a:ext cx="1206048" cy="77970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en-US"/>
                </a:defPPr>
                <a:lvl1pPr marL="0" algn="l" defTabSz="1218987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493" algn="l" defTabSz="1218987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8987" algn="l" defTabSz="1218987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480" algn="l" defTabSz="1218987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7973" algn="l" defTabSz="1218987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467" algn="l" defTabSz="1218987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6960" algn="l" defTabSz="1218987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6453" algn="l" defTabSz="1218987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5947" algn="l" defTabSz="1218987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ru-RU" sz="2000" b="1" kern="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этап</a:t>
                </a:r>
                <a:endParaRPr lang="en-US" sz="2000" b="1" kern="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284" name="Straight Connector 68"/>
              <p:cNvCxnSpPr/>
              <p:nvPr/>
            </p:nvCxnSpPr>
            <p:spPr>
              <a:xfrm>
                <a:off x="3313996" y="2108039"/>
                <a:ext cx="895277" cy="0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8" name="Group 69"/>
            <p:cNvGrpSpPr/>
            <p:nvPr/>
          </p:nvGrpSpPr>
          <p:grpSpPr>
            <a:xfrm>
              <a:off x="4007440" y="4360017"/>
              <a:ext cx="1206048" cy="1340253"/>
              <a:chOff x="3183154" y="1359317"/>
              <a:chExt cx="1206048" cy="1340253"/>
            </a:xfrm>
          </p:grpSpPr>
          <p:sp>
            <p:nvSpPr>
              <p:cNvPr id="279" name="TextBox 278"/>
              <p:cNvSpPr txBox="1"/>
              <p:nvPr/>
            </p:nvSpPr>
            <p:spPr>
              <a:xfrm>
                <a:off x="3492422" y="1359317"/>
                <a:ext cx="430987" cy="8178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3</a:t>
                </a:r>
                <a:endParaRPr lang="en-IN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0" name="TextBox 121"/>
              <p:cNvSpPr txBox="1"/>
              <p:nvPr/>
            </p:nvSpPr>
            <p:spPr>
              <a:xfrm>
                <a:off x="3183154" y="1919868"/>
                <a:ext cx="1206048" cy="77970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en-US"/>
                </a:defPPr>
                <a:lvl1pPr marL="0" algn="l" defTabSz="1218987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493" algn="l" defTabSz="1218987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8987" algn="l" defTabSz="1218987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480" algn="l" defTabSz="1218987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7973" algn="l" defTabSz="1218987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467" algn="l" defTabSz="1218987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6960" algn="l" defTabSz="1218987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6453" algn="l" defTabSz="1218987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5947" algn="l" defTabSz="1218987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ru-RU" sz="2000" b="1" kern="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этап</a:t>
                </a:r>
                <a:endParaRPr lang="en-US" sz="2000" b="1" kern="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281" name="Straight Connector 72"/>
              <p:cNvCxnSpPr/>
              <p:nvPr/>
            </p:nvCxnSpPr>
            <p:spPr>
              <a:xfrm>
                <a:off x="3313996" y="2108039"/>
                <a:ext cx="895277" cy="0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689306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6"/>
          <p:cNvSpPr/>
          <p:nvPr/>
        </p:nvSpPr>
        <p:spPr>
          <a:xfrm>
            <a:off x="0" y="3908392"/>
            <a:ext cx="9144000" cy="2949608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" y="188640"/>
            <a:ext cx="9052560" cy="711081"/>
          </a:xfrm>
        </p:spPr>
        <p:txBody>
          <a:bodyPr/>
          <a:lstStyle/>
          <a:p>
            <a:pPr algn="ctr"/>
            <a:r>
              <a:rPr lang="ru-RU" sz="1800" b="1" dirty="0" smtClean="0">
                <a:solidFill>
                  <a:schemeClr val="tx2"/>
                </a:solidFill>
                <a:latin typeface="Arial" charset="0"/>
                <a:ea typeface="+mn-ea"/>
                <a:cs typeface="+mn-cs"/>
              </a:rPr>
              <a:t>ЗАСЕДАНИЕ КОНКУРСНОЙ КОМИССИИ ПО ОТБОРУ </a:t>
            </a:r>
            <a:br>
              <a:rPr lang="ru-RU" sz="1800" b="1" dirty="0" smtClean="0">
                <a:solidFill>
                  <a:schemeClr val="tx2"/>
                </a:solidFill>
                <a:latin typeface="Arial" charset="0"/>
                <a:ea typeface="+mn-ea"/>
                <a:cs typeface="+mn-cs"/>
              </a:rPr>
            </a:br>
            <a:r>
              <a:rPr lang="ru-RU" sz="1800" b="1" dirty="0" smtClean="0">
                <a:solidFill>
                  <a:schemeClr val="tx2"/>
                </a:solidFill>
                <a:latin typeface="Arial" charset="0"/>
                <a:ea typeface="+mn-ea"/>
                <a:cs typeface="+mn-cs"/>
              </a:rPr>
              <a:t>ПОЛУЧАТЕЛЕЙ ГРАНТОВ ДЛЯ РЕАЛИЗАЦИИ </a:t>
            </a:r>
            <a:r>
              <a:rPr lang="ru-RU" sz="1800" b="1" dirty="0" err="1" smtClean="0">
                <a:solidFill>
                  <a:schemeClr val="tx2"/>
                </a:solidFill>
                <a:latin typeface="Arial" charset="0"/>
                <a:ea typeface="+mn-ea"/>
                <a:cs typeface="+mn-cs"/>
              </a:rPr>
              <a:t>ДГП</a:t>
            </a:r>
            <a:endParaRPr lang="ru-RU" sz="1800" b="1" dirty="0">
              <a:solidFill>
                <a:schemeClr val="tx2"/>
              </a:solidFill>
              <a:latin typeface="Arial" charset="0"/>
              <a:ea typeface="+mn-ea"/>
              <a:cs typeface="+mn-cs"/>
            </a:endParaRPr>
          </a:p>
        </p:txBody>
      </p:sp>
      <p:pic>
        <p:nvPicPr>
          <p:cNvPr id="1026" name="Рисунок 1" descr="image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38" y="1124744"/>
            <a:ext cx="7680325" cy="431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27610"/>
              </p:ext>
            </p:extLst>
          </p:nvPr>
        </p:nvGraphicFramePr>
        <p:xfrm>
          <a:off x="731838" y="5472256"/>
          <a:ext cx="7680325" cy="1341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680325"/>
              </a:tblGrid>
              <a:tr h="32400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16 по 23 августа - прием документов на 1-й этап</a:t>
                      </a:r>
                    </a:p>
                  </a:txBody>
                  <a:tcPr>
                    <a:lnL w="12700" cap="flat" cmpd="sng" algn="ctr">
                      <a:solidFill>
                        <a:srgbClr val="F9F9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F9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F9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F9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25 сентября - начало консультаций </a:t>
                      </a:r>
                    </a:p>
                  </a:txBody>
                  <a:tcPr>
                    <a:lnL w="12700" cap="flat" cmpd="sng" algn="ctr">
                      <a:solidFill>
                        <a:srgbClr val="F9F9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F9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F9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F9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28 сентября - начало выездных консультаций </a:t>
                      </a:r>
                    </a:p>
                  </a:txBody>
                  <a:tcPr>
                    <a:lnL w="12700" cap="flat" cmpd="sng" algn="ctr">
                      <a:solidFill>
                        <a:srgbClr val="F9F9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F9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F9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F9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22 - 26 октября - прием заявок на 2-й этап</a:t>
                      </a:r>
                      <a:endParaRPr lang="ru-RU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9F9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F9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F9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F9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06176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323364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1800" b="1" dirty="0" smtClean="0">
                <a:solidFill>
                  <a:schemeClr val="tx2"/>
                </a:solidFill>
                <a:latin typeface="Arial" charset="0"/>
              </a:rPr>
              <a:t>ИТОГИ 1-ГО ЭТАПА КОНКУРСНОГО ОТБОРА</a:t>
            </a:r>
            <a:endParaRPr lang="ru-RU" sz="1800" b="1" dirty="0">
              <a:solidFill>
                <a:schemeClr val="tx2"/>
              </a:solidFill>
              <a:latin typeface="Arial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883365"/>
              </p:ext>
            </p:extLst>
          </p:nvPr>
        </p:nvGraphicFramePr>
        <p:xfrm>
          <a:off x="0" y="1988840"/>
          <a:ext cx="9144000" cy="480212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977996"/>
                <a:gridCol w="1583561"/>
                <a:gridCol w="1582443"/>
              </a:tblGrid>
              <a:tr h="0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6035" marR="4889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98525" algn="l"/>
                        </a:tabLst>
                      </a:pPr>
                      <a:endParaRPr lang="ru-RU" sz="16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Забойный цех</a:t>
                      </a:r>
                      <a:endParaRPr lang="ru-RU" sz="16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1600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1778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  <a:endParaRPr lang="ru-RU" sz="18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  <a:endParaRPr lang="ru-RU" sz="18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Переработка мяса</a:t>
                      </a:r>
                      <a:endParaRPr lang="ru-RU" sz="16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1600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R="1778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ru-RU" sz="18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8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Сбор и первичная переработка молочного сырья</a:t>
                      </a:r>
                      <a:endParaRPr lang="ru-RU" sz="16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1600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1778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</a:t>
                      </a:r>
                      <a:endParaRPr lang="ru-RU" sz="18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</a:t>
                      </a:r>
                      <a:endParaRPr lang="ru-RU" sz="18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Сбор, хранение, фасовка овощной продукции, картофеля</a:t>
                      </a:r>
                      <a:endParaRPr lang="ru-RU" sz="16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1600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R="1778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ru-RU" sz="18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18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Лекарственные травы и дикоросы</a:t>
                      </a:r>
                      <a:endParaRPr lang="ru-RU" sz="16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1600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1778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8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8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Переработка зерна, зернобобовых и масленичных культур</a:t>
                      </a:r>
                      <a:endParaRPr lang="ru-RU" sz="16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1600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R="1778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ru-RU" sz="18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ru-RU" sz="18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Сбор, </a:t>
                      </a:r>
                      <a:r>
                        <a:rPr lang="ru-RU" sz="1600" b="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гомонизация</a:t>
                      </a:r>
                      <a:r>
                        <a:rPr lang="ru-RU" sz="16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роспуск и фасовка медовой продукции</a:t>
                      </a:r>
                      <a:endParaRPr lang="ru-RU" sz="16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1600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1778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8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8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Сбор, очистка и переработка шерсти</a:t>
                      </a:r>
                      <a:endParaRPr lang="ru-RU" sz="16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1600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R="1778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8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8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Транспортировка, оптово-розничная торговля сельскохозяйственной продукции</a:t>
                      </a:r>
                      <a:endParaRPr lang="ru-RU" sz="16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1600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1778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8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8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Хранение, транспортировка, переработка рыбоводческой продукции</a:t>
                      </a:r>
                      <a:endParaRPr lang="ru-RU" sz="16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1600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R="1778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8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8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Создание производственной инфраструктуры для растениеводства и животноводства</a:t>
                      </a:r>
                      <a:endParaRPr lang="ru-RU" sz="16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1600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1778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8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8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</a:t>
                      </a:r>
                      <a:endParaRPr lang="ru-RU" sz="16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1600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R="1778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155</a:t>
                      </a:r>
                      <a:endParaRPr lang="ru-RU" sz="1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</a:t>
                      </a:r>
                      <a:endParaRPr lang="ru-RU" sz="1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149414" y="1363923"/>
            <a:ext cx="2550378" cy="48090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D97C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НАПРАВЛЕНИЕ</a:t>
            </a:r>
            <a:endParaRPr lang="ru-RU" b="1" dirty="0">
              <a:solidFill>
                <a:srgbClr val="0D97CF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grpSp>
        <p:nvGrpSpPr>
          <p:cNvPr id="21" name="Группа 20"/>
          <p:cNvGrpSpPr/>
          <p:nvPr/>
        </p:nvGrpSpPr>
        <p:grpSpPr>
          <a:xfrm>
            <a:off x="5899708" y="1106433"/>
            <a:ext cx="3136788" cy="1026423"/>
            <a:chOff x="5832319" y="1003544"/>
            <a:chExt cx="3136788" cy="1026423"/>
          </a:xfrm>
        </p:grpSpPr>
        <p:sp>
          <p:nvSpPr>
            <p:cNvPr id="5" name="Pentagon 1"/>
            <p:cNvSpPr/>
            <p:nvPr/>
          </p:nvSpPr>
          <p:spPr>
            <a:xfrm rot="5400000">
              <a:off x="6117076" y="812947"/>
              <a:ext cx="977231" cy="1456810"/>
            </a:xfrm>
            <a:prstGeom prst="homePlate">
              <a:avLst>
                <a:gd name="adj" fmla="val 27364"/>
              </a:avLst>
            </a:prstGeom>
            <a:solidFill>
              <a:srgbClr val="5BC8F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400" b="0" i="0" u="none" strike="noStrike" kern="0" cap="none" spc="0" normalizeH="0" baseline="0" noProof="0" smtClean="0">
                <a:ln>
                  <a:noFill/>
                </a:ln>
                <a:solidFill>
                  <a:srgbClr val="0D97C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Pentagon 29"/>
            <p:cNvSpPr/>
            <p:nvPr/>
          </p:nvSpPr>
          <p:spPr>
            <a:xfrm rot="5400000">
              <a:off x="7752086" y="812947"/>
              <a:ext cx="977231" cy="1456810"/>
            </a:xfrm>
            <a:prstGeom prst="homePlate">
              <a:avLst>
                <a:gd name="adj" fmla="val 27364"/>
              </a:avLst>
            </a:prstGeom>
            <a:solidFill>
              <a:srgbClr val="5BC8F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400" b="0" i="0" u="none" strike="noStrike" kern="0" cap="none" spc="0" normalizeH="0" baseline="0" noProof="0" smtClean="0">
                <a:ln>
                  <a:noFill/>
                </a:ln>
                <a:solidFill>
                  <a:srgbClr val="0D97C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Freeform 22"/>
            <p:cNvSpPr>
              <a:spLocks noEditPoints="1"/>
            </p:cNvSpPr>
            <p:nvPr/>
          </p:nvSpPr>
          <p:spPr bwMode="auto">
            <a:xfrm>
              <a:off x="6493397" y="1623044"/>
              <a:ext cx="224588" cy="262602"/>
            </a:xfrm>
            <a:custGeom>
              <a:avLst/>
              <a:gdLst>
                <a:gd name="T0" fmla="*/ 4557 w 5051"/>
                <a:gd name="T1" fmla="*/ 1448 h 4881"/>
                <a:gd name="T2" fmla="*/ 2523 w 5051"/>
                <a:gd name="T3" fmla="*/ 4164 h 4881"/>
                <a:gd name="T4" fmla="*/ 494 w 5051"/>
                <a:gd name="T5" fmla="*/ 1448 h 4881"/>
                <a:gd name="T6" fmla="*/ 494 w 5051"/>
                <a:gd name="T7" fmla="*/ 1448 h 4881"/>
                <a:gd name="T8" fmla="*/ 3103 w 5051"/>
                <a:gd name="T9" fmla="*/ 1107 h 4881"/>
                <a:gd name="T10" fmla="*/ 3579 w 5051"/>
                <a:gd name="T11" fmla="*/ 1107 h 4881"/>
                <a:gd name="T12" fmla="*/ 2833 w 5051"/>
                <a:gd name="T13" fmla="*/ 341 h 4881"/>
                <a:gd name="T14" fmla="*/ 1447 w 5051"/>
                <a:gd name="T15" fmla="*/ 1107 h 4881"/>
                <a:gd name="T16" fmla="*/ 1362 w 5051"/>
                <a:gd name="T17" fmla="*/ 0 h 4881"/>
                <a:gd name="T18" fmla="*/ 3648 w 5051"/>
                <a:gd name="T19" fmla="*/ 11 h 4881"/>
                <a:gd name="T20" fmla="*/ 4992 w 5051"/>
                <a:gd name="T21" fmla="*/ 1147 h 4881"/>
                <a:gd name="T22" fmla="*/ 5001 w 5051"/>
                <a:gd name="T23" fmla="*/ 1158 h 4881"/>
                <a:gd name="T24" fmla="*/ 5018 w 5051"/>
                <a:gd name="T25" fmla="*/ 1177 h 4881"/>
                <a:gd name="T26" fmla="*/ 5031 w 5051"/>
                <a:gd name="T27" fmla="*/ 1197 h 4881"/>
                <a:gd name="T28" fmla="*/ 5040 w 5051"/>
                <a:gd name="T29" fmla="*/ 1217 h 4881"/>
                <a:gd name="T30" fmla="*/ 5048 w 5051"/>
                <a:gd name="T31" fmla="*/ 1242 h 4881"/>
                <a:gd name="T32" fmla="*/ 5051 w 5051"/>
                <a:gd name="T33" fmla="*/ 1268 h 4881"/>
                <a:gd name="T34" fmla="*/ 5051 w 5051"/>
                <a:gd name="T35" fmla="*/ 1281 h 4881"/>
                <a:gd name="T36" fmla="*/ 5048 w 5051"/>
                <a:gd name="T37" fmla="*/ 1307 h 4881"/>
                <a:gd name="T38" fmla="*/ 5041 w 5051"/>
                <a:gd name="T39" fmla="*/ 1333 h 4881"/>
                <a:gd name="T40" fmla="*/ 5029 w 5051"/>
                <a:gd name="T41" fmla="*/ 1359 h 4881"/>
                <a:gd name="T42" fmla="*/ 5021 w 5051"/>
                <a:gd name="T43" fmla="*/ 1373 h 4881"/>
                <a:gd name="T44" fmla="*/ 2664 w 5051"/>
                <a:gd name="T45" fmla="*/ 4808 h 4881"/>
                <a:gd name="T46" fmla="*/ 2644 w 5051"/>
                <a:gd name="T47" fmla="*/ 4831 h 4881"/>
                <a:gd name="T48" fmla="*/ 2617 w 5051"/>
                <a:gd name="T49" fmla="*/ 4853 h 4881"/>
                <a:gd name="T50" fmla="*/ 2582 w 5051"/>
                <a:gd name="T51" fmla="*/ 4870 h 4881"/>
                <a:gd name="T52" fmla="*/ 2528 w 5051"/>
                <a:gd name="T53" fmla="*/ 4881 h 4881"/>
                <a:gd name="T54" fmla="*/ 2526 w 5051"/>
                <a:gd name="T55" fmla="*/ 4881 h 4881"/>
                <a:gd name="T56" fmla="*/ 2464 w 5051"/>
                <a:gd name="T57" fmla="*/ 4868 h 4881"/>
                <a:gd name="T58" fmla="*/ 2421 w 5051"/>
                <a:gd name="T59" fmla="*/ 4844 h 4881"/>
                <a:gd name="T60" fmla="*/ 2391 w 5051"/>
                <a:gd name="T61" fmla="*/ 4814 h 4881"/>
                <a:gd name="T62" fmla="*/ 2385 w 5051"/>
                <a:gd name="T63" fmla="*/ 4807 h 4881"/>
                <a:gd name="T64" fmla="*/ 25 w 5051"/>
                <a:gd name="T65" fmla="*/ 1363 h 4881"/>
                <a:gd name="T66" fmla="*/ 12 w 5051"/>
                <a:gd name="T67" fmla="*/ 1339 h 4881"/>
                <a:gd name="T68" fmla="*/ 5 w 5051"/>
                <a:gd name="T69" fmla="*/ 1315 h 4881"/>
                <a:gd name="T70" fmla="*/ 2 w 5051"/>
                <a:gd name="T71" fmla="*/ 1291 h 4881"/>
                <a:gd name="T72" fmla="*/ 0 w 5051"/>
                <a:gd name="T73" fmla="*/ 1276 h 4881"/>
                <a:gd name="T74" fmla="*/ 2 w 5051"/>
                <a:gd name="T75" fmla="*/ 1259 h 4881"/>
                <a:gd name="T76" fmla="*/ 6 w 5051"/>
                <a:gd name="T77" fmla="*/ 1236 h 4881"/>
                <a:gd name="T78" fmla="*/ 12 w 5051"/>
                <a:gd name="T79" fmla="*/ 1212 h 4881"/>
                <a:gd name="T80" fmla="*/ 25 w 5051"/>
                <a:gd name="T81" fmla="*/ 1191 h 4881"/>
                <a:gd name="T82" fmla="*/ 37 w 5051"/>
                <a:gd name="T83" fmla="*/ 1172 h 4881"/>
                <a:gd name="T84" fmla="*/ 53 w 5051"/>
                <a:gd name="T85" fmla="*/ 1155 h 4881"/>
                <a:gd name="T86" fmla="*/ 1246 w 5051"/>
                <a:gd name="T87" fmla="*/ 45 h 4881"/>
                <a:gd name="T88" fmla="*/ 1330 w 5051"/>
                <a:gd name="T89" fmla="*/ 4 h 4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051" h="4881">
                  <a:moveTo>
                    <a:pt x="3760" y="1448"/>
                  </a:moveTo>
                  <a:lnTo>
                    <a:pt x="3048" y="3647"/>
                  </a:lnTo>
                  <a:lnTo>
                    <a:pt x="4557" y="1448"/>
                  </a:lnTo>
                  <a:lnTo>
                    <a:pt x="3760" y="1448"/>
                  </a:lnTo>
                  <a:close/>
                  <a:moveTo>
                    <a:pt x="1622" y="1448"/>
                  </a:moveTo>
                  <a:lnTo>
                    <a:pt x="2523" y="4164"/>
                  </a:lnTo>
                  <a:lnTo>
                    <a:pt x="3402" y="1448"/>
                  </a:lnTo>
                  <a:lnTo>
                    <a:pt x="1622" y="1448"/>
                  </a:lnTo>
                  <a:close/>
                  <a:moveTo>
                    <a:pt x="494" y="1448"/>
                  </a:moveTo>
                  <a:lnTo>
                    <a:pt x="1984" y="3621"/>
                  </a:lnTo>
                  <a:lnTo>
                    <a:pt x="1263" y="1448"/>
                  </a:lnTo>
                  <a:lnTo>
                    <a:pt x="494" y="1448"/>
                  </a:lnTo>
                  <a:close/>
                  <a:moveTo>
                    <a:pt x="2525" y="511"/>
                  </a:moveTo>
                  <a:lnTo>
                    <a:pt x="1929" y="1107"/>
                  </a:lnTo>
                  <a:lnTo>
                    <a:pt x="3103" y="1107"/>
                  </a:lnTo>
                  <a:lnTo>
                    <a:pt x="2525" y="511"/>
                  </a:lnTo>
                  <a:close/>
                  <a:moveTo>
                    <a:pt x="2833" y="341"/>
                  </a:moveTo>
                  <a:lnTo>
                    <a:pt x="3579" y="1107"/>
                  </a:lnTo>
                  <a:lnTo>
                    <a:pt x="4421" y="1107"/>
                  </a:lnTo>
                  <a:lnTo>
                    <a:pt x="3526" y="341"/>
                  </a:lnTo>
                  <a:lnTo>
                    <a:pt x="2833" y="341"/>
                  </a:lnTo>
                  <a:close/>
                  <a:moveTo>
                    <a:pt x="1429" y="341"/>
                  </a:moveTo>
                  <a:lnTo>
                    <a:pt x="604" y="1107"/>
                  </a:lnTo>
                  <a:lnTo>
                    <a:pt x="1447" y="1107"/>
                  </a:lnTo>
                  <a:lnTo>
                    <a:pt x="2213" y="341"/>
                  </a:lnTo>
                  <a:lnTo>
                    <a:pt x="1429" y="341"/>
                  </a:lnTo>
                  <a:close/>
                  <a:moveTo>
                    <a:pt x="1362" y="0"/>
                  </a:moveTo>
                  <a:lnTo>
                    <a:pt x="3590" y="0"/>
                  </a:lnTo>
                  <a:lnTo>
                    <a:pt x="3619" y="2"/>
                  </a:lnTo>
                  <a:lnTo>
                    <a:pt x="3648" y="11"/>
                  </a:lnTo>
                  <a:lnTo>
                    <a:pt x="3676" y="24"/>
                  </a:lnTo>
                  <a:lnTo>
                    <a:pt x="3701" y="41"/>
                  </a:lnTo>
                  <a:lnTo>
                    <a:pt x="4992" y="1147"/>
                  </a:lnTo>
                  <a:lnTo>
                    <a:pt x="4993" y="1150"/>
                  </a:lnTo>
                  <a:lnTo>
                    <a:pt x="4997" y="1152"/>
                  </a:lnTo>
                  <a:lnTo>
                    <a:pt x="5001" y="1158"/>
                  </a:lnTo>
                  <a:lnTo>
                    <a:pt x="5007" y="1163"/>
                  </a:lnTo>
                  <a:lnTo>
                    <a:pt x="5012" y="1171"/>
                  </a:lnTo>
                  <a:lnTo>
                    <a:pt x="5018" y="1177"/>
                  </a:lnTo>
                  <a:lnTo>
                    <a:pt x="5021" y="1183"/>
                  </a:lnTo>
                  <a:lnTo>
                    <a:pt x="5026" y="1189"/>
                  </a:lnTo>
                  <a:lnTo>
                    <a:pt x="5031" y="1197"/>
                  </a:lnTo>
                  <a:lnTo>
                    <a:pt x="5034" y="1205"/>
                  </a:lnTo>
                  <a:lnTo>
                    <a:pt x="5037" y="1211"/>
                  </a:lnTo>
                  <a:lnTo>
                    <a:pt x="5040" y="1217"/>
                  </a:lnTo>
                  <a:lnTo>
                    <a:pt x="5043" y="1226"/>
                  </a:lnTo>
                  <a:lnTo>
                    <a:pt x="5045" y="1234"/>
                  </a:lnTo>
                  <a:lnTo>
                    <a:pt x="5048" y="1242"/>
                  </a:lnTo>
                  <a:lnTo>
                    <a:pt x="5048" y="1248"/>
                  </a:lnTo>
                  <a:lnTo>
                    <a:pt x="5049" y="1259"/>
                  </a:lnTo>
                  <a:lnTo>
                    <a:pt x="5051" y="1268"/>
                  </a:lnTo>
                  <a:lnTo>
                    <a:pt x="5051" y="1273"/>
                  </a:lnTo>
                  <a:lnTo>
                    <a:pt x="5051" y="1277"/>
                  </a:lnTo>
                  <a:lnTo>
                    <a:pt x="5051" y="1281"/>
                  </a:lnTo>
                  <a:lnTo>
                    <a:pt x="5051" y="1291"/>
                  </a:lnTo>
                  <a:lnTo>
                    <a:pt x="5049" y="1302"/>
                  </a:lnTo>
                  <a:lnTo>
                    <a:pt x="5048" y="1307"/>
                  </a:lnTo>
                  <a:lnTo>
                    <a:pt x="5048" y="1313"/>
                  </a:lnTo>
                  <a:lnTo>
                    <a:pt x="5045" y="1324"/>
                  </a:lnTo>
                  <a:lnTo>
                    <a:pt x="5041" y="1333"/>
                  </a:lnTo>
                  <a:lnTo>
                    <a:pt x="5037" y="1344"/>
                  </a:lnTo>
                  <a:lnTo>
                    <a:pt x="5034" y="1352"/>
                  </a:lnTo>
                  <a:lnTo>
                    <a:pt x="5029" y="1359"/>
                  </a:lnTo>
                  <a:lnTo>
                    <a:pt x="5024" y="1367"/>
                  </a:lnTo>
                  <a:lnTo>
                    <a:pt x="5021" y="1373"/>
                  </a:lnTo>
                  <a:lnTo>
                    <a:pt x="5021" y="1373"/>
                  </a:lnTo>
                  <a:lnTo>
                    <a:pt x="2665" y="4807"/>
                  </a:lnTo>
                  <a:lnTo>
                    <a:pt x="2665" y="4808"/>
                  </a:lnTo>
                  <a:lnTo>
                    <a:pt x="2664" y="4808"/>
                  </a:lnTo>
                  <a:lnTo>
                    <a:pt x="2661" y="4813"/>
                  </a:lnTo>
                  <a:lnTo>
                    <a:pt x="2656" y="4817"/>
                  </a:lnTo>
                  <a:lnTo>
                    <a:pt x="2644" y="4831"/>
                  </a:lnTo>
                  <a:lnTo>
                    <a:pt x="2631" y="4844"/>
                  </a:lnTo>
                  <a:lnTo>
                    <a:pt x="2625" y="4848"/>
                  </a:lnTo>
                  <a:lnTo>
                    <a:pt x="2617" y="4853"/>
                  </a:lnTo>
                  <a:lnTo>
                    <a:pt x="2604" y="4861"/>
                  </a:lnTo>
                  <a:lnTo>
                    <a:pt x="2588" y="4868"/>
                  </a:lnTo>
                  <a:lnTo>
                    <a:pt x="2582" y="4870"/>
                  </a:lnTo>
                  <a:lnTo>
                    <a:pt x="2574" y="4873"/>
                  </a:lnTo>
                  <a:lnTo>
                    <a:pt x="2551" y="4878"/>
                  </a:lnTo>
                  <a:lnTo>
                    <a:pt x="2528" y="4881"/>
                  </a:lnTo>
                  <a:lnTo>
                    <a:pt x="2528" y="4881"/>
                  </a:lnTo>
                  <a:lnTo>
                    <a:pt x="2526" y="4881"/>
                  </a:lnTo>
                  <a:lnTo>
                    <a:pt x="2526" y="4881"/>
                  </a:lnTo>
                  <a:lnTo>
                    <a:pt x="2501" y="4879"/>
                  </a:lnTo>
                  <a:lnTo>
                    <a:pt x="2478" y="4873"/>
                  </a:lnTo>
                  <a:lnTo>
                    <a:pt x="2464" y="4868"/>
                  </a:lnTo>
                  <a:lnTo>
                    <a:pt x="2433" y="4853"/>
                  </a:lnTo>
                  <a:lnTo>
                    <a:pt x="2427" y="4848"/>
                  </a:lnTo>
                  <a:lnTo>
                    <a:pt x="2421" y="4844"/>
                  </a:lnTo>
                  <a:lnTo>
                    <a:pt x="2407" y="4831"/>
                  </a:lnTo>
                  <a:lnTo>
                    <a:pt x="2395" y="4819"/>
                  </a:lnTo>
                  <a:lnTo>
                    <a:pt x="2391" y="4814"/>
                  </a:lnTo>
                  <a:lnTo>
                    <a:pt x="2387" y="4810"/>
                  </a:lnTo>
                  <a:lnTo>
                    <a:pt x="2387" y="4808"/>
                  </a:lnTo>
                  <a:lnTo>
                    <a:pt x="2385" y="4807"/>
                  </a:lnTo>
                  <a:lnTo>
                    <a:pt x="29" y="1373"/>
                  </a:lnTo>
                  <a:lnTo>
                    <a:pt x="29" y="1373"/>
                  </a:lnTo>
                  <a:lnTo>
                    <a:pt x="25" y="1363"/>
                  </a:lnTo>
                  <a:lnTo>
                    <a:pt x="19" y="1353"/>
                  </a:lnTo>
                  <a:lnTo>
                    <a:pt x="14" y="1346"/>
                  </a:lnTo>
                  <a:lnTo>
                    <a:pt x="12" y="1339"/>
                  </a:lnTo>
                  <a:lnTo>
                    <a:pt x="11" y="1333"/>
                  </a:lnTo>
                  <a:lnTo>
                    <a:pt x="8" y="1324"/>
                  </a:lnTo>
                  <a:lnTo>
                    <a:pt x="5" y="1315"/>
                  </a:lnTo>
                  <a:lnTo>
                    <a:pt x="3" y="1308"/>
                  </a:lnTo>
                  <a:lnTo>
                    <a:pt x="3" y="1302"/>
                  </a:lnTo>
                  <a:lnTo>
                    <a:pt x="2" y="1291"/>
                  </a:lnTo>
                  <a:lnTo>
                    <a:pt x="0" y="1282"/>
                  </a:lnTo>
                  <a:lnTo>
                    <a:pt x="0" y="1279"/>
                  </a:lnTo>
                  <a:lnTo>
                    <a:pt x="0" y="1276"/>
                  </a:lnTo>
                  <a:lnTo>
                    <a:pt x="0" y="1273"/>
                  </a:lnTo>
                  <a:lnTo>
                    <a:pt x="2" y="1270"/>
                  </a:lnTo>
                  <a:lnTo>
                    <a:pt x="2" y="1259"/>
                  </a:lnTo>
                  <a:lnTo>
                    <a:pt x="3" y="1250"/>
                  </a:lnTo>
                  <a:lnTo>
                    <a:pt x="3" y="1243"/>
                  </a:lnTo>
                  <a:lnTo>
                    <a:pt x="6" y="1236"/>
                  </a:lnTo>
                  <a:lnTo>
                    <a:pt x="8" y="1228"/>
                  </a:lnTo>
                  <a:lnTo>
                    <a:pt x="11" y="1219"/>
                  </a:lnTo>
                  <a:lnTo>
                    <a:pt x="12" y="1212"/>
                  </a:lnTo>
                  <a:lnTo>
                    <a:pt x="15" y="1206"/>
                  </a:lnTo>
                  <a:lnTo>
                    <a:pt x="20" y="1198"/>
                  </a:lnTo>
                  <a:lnTo>
                    <a:pt x="25" y="1191"/>
                  </a:lnTo>
                  <a:lnTo>
                    <a:pt x="28" y="1185"/>
                  </a:lnTo>
                  <a:lnTo>
                    <a:pt x="31" y="1178"/>
                  </a:lnTo>
                  <a:lnTo>
                    <a:pt x="37" y="1172"/>
                  </a:lnTo>
                  <a:lnTo>
                    <a:pt x="43" y="1164"/>
                  </a:lnTo>
                  <a:lnTo>
                    <a:pt x="48" y="1160"/>
                  </a:lnTo>
                  <a:lnTo>
                    <a:pt x="53" y="1155"/>
                  </a:lnTo>
                  <a:lnTo>
                    <a:pt x="53" y="1154"/>
                  </a:lnTo>
                  <a:lnTo>
                    <a:pt x="54" y="1152"/>
                  </a:lnTo>
                  <a:lnTo>
                    <a:pt x="1246" y="45"/>
                  </a:lnTo>
                  <a:lnTo>
                    <a:pt x="1272" y="27"/>
                  </a:lnTo>
                  <a:lnTo>
                    <a:pt x="1300" y="11"/>
                  </a:lnTo>
                  <a:lnTo>
                    <a:pt x="1330" y="4"/>
                  </a:lnTo>
                  <a:lnTo>
                    <a:pt x="1362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8" name="Freeform 27"/>
            <p:cNvSpPr>
              <a:spLocks noEditPoints="1"/>
            </p:cNvSpPr>
            <p:nvPr/>
          </p:nvSpPr>
          <p:spPr bwMode="auto">
            <a:xfrm>
              <a:off x="8130559" y="1635451"/>
              <a:ext cx="220285" cy="237856"/>
            </a:xfrm>
            <a:custGeom>
              <a:avLst/>
              <a:gdLst>
                <a:gd name="T0" fmla="*/ 5158 w 6506"/>
                <a:gd name="T1" fmla="*/ 1032 h 5279"/>
                <a:gd name="T2" fmla="*/ 5072 w 6506"/>
                <a:gd name="T3" fmla="*/ 1484 h 5279"/>
                <a:gd name="T4" fmla="*/ 4929 w 6506"/>
                <a:gd name="T5" fmla="*/ 1943 h 5279"/>
                <a:gd name="T6" fmla="*/ 4751 w 6506"/>
                <a:gd name="T7" fmla="*/ 2325 h 5279"/>
                <a:gd name="T8" fmla="*/ 5070 w 6506"/>
                <a:gd name="T9" fmla="*/ 2278 h 5279"/>
                <a:gd name="T10" fmla="*/ 5347 w 6506"/>
                <a:gd name="T11" fmla="*/ 2158 h 5279"/>
                <a:gd name="T12" fmla="*/ 5584 w 6506"/>
                <a:gd name="T13" fmla="*/ 1967 h 5279"/>
                <a:gd name="T14" fmla="*/ 5773 w 6506"/>
                <a:gd name="T15" fmla="*/ 1713 h 5279"/>
                <a:gd name="T16" fmla="*/ 5907 w 6506"/>
                <a:gd name="T17" fmla="*/ 1430 h 5279"/>
                <a:gd name="T18" fmla="*/ 5994 w 6506"/>
                <a:gd name="T19" fmla="*/ 1150 h 5279"/>
                <a:gd name="T20" fmla="*/ 6046 w 6506"/>
                <a:gd name="T21" fmla="*/ 895 h 5279"/>
                <a:gd name="T22" fmla="*/ 5189 w 6506"/>
                <a:gd name="T23" fmla="*/ 752 h 5279"/>
                <a:gd name="T24" fmla="*/ 460 w 6506"/>
                <a:gd name="T25" fmla="*/ 895 h 5279"/>
                <a:gd name="T26" fmla="*/ 512 w 6506"/>
                <a:gd name="T27" fmla="*/ 1150 h 5279"/>
                <a:gd name="T28" fmla="*/ 600 w 6506"/>
                <a:gd name="T29" fmla="*/ 1430 h 5279"/>
                <a:gd name="T30" fmla="*/ 733 w 6506"/>
                <a:gd name="T31" fmla="*/ 1713 h 5279"/>
                <a:gd name="T32" fmla="*/ 922 w 6506"/>
                <a:gd name="T33" fmla="*/ 1967 h 5279"/>
                <a:gd name="T34" fmla="*/ 1159 w 6506"/>
                <a:gd name="T35" fmla="*/ 2158 h 5279"/>
                <a:gd name="T36" fmla="*/ 1436 w 6506"/>
                <a:gd name="T37" fmla="*/ 2278 h 5279"/>
                <a:gd name="T38" fmla="*/ 1755 w 6506"/>
                <a:gd name="T39" fmla="*/ 2325 h 5279"/>
                <a:gd name="T40" fmla="*/ 1578 w 6506"/>
                <a:gd name="T41" fmla="*/ 1943 h 5279"/>
                <a:gd name="T42" fmla="*/ 1434 w 6506"/>
                <a:gd name="T43" fmla="*/ 1484 h 5279"/>
                <a:gd name="T44" fmla="*/ 1349 w 6506"/>
                <a:gd name="T45" fmla="*/ 1032 h 5279"/>
                <a:gd name="T46" fmla="*/ 440 w 6506"/>
                <a:gd name="T47" fmla="*/ 752 h 5279"/>
                <a:gd name="T48" fmla="*/ 5211 w 6506"/>
                <a:gd name="T49" fmla="*/ 2 h 5279"/>
                <a:gd name="T50" fmla="*/ 5213 w 6506"/>
                <a:gd name="T51" fmla="*/ 52 h 5279"/>
                <a:gd name="T52" fmla="*/ 5215 w 6506"/>
                <a:gd name="T53" fmla="*/ 191 h 5279"/>
                <a:gd name="T54" fmla="*/ 6506 w 6506"/>
                <a:gd name="T55" fmla="*/ 326 h 5279"/>
                <a:gd name="T56" fmla="*/ 6506 w 6506"/>
                <a:gd name="T57" fmla="*/ 579 h 5279"/>
                <a:gd name="T58" fmla="*/ 6496 w 6506"/>
                <a:gd name="T59" fmla="*/ 722 h 5279"/>
                <a:gd name="T60" fmla="*/ 6470 w 6506"/>
                <a:gd name="T61" fmla="*/ 949 h 5279"/>
                <a:gd name="T62" fmla="*/ 6413 w 6506"/>
                <a:gd name="T63" fmla="*/ 1231 h 5279"/>
                <a:gd name="T64" fmla="*/ 6319 w 6506"/>
                <a:gd name="T65" fmla="*/ 1548 h 5279"/>
                <a:gd name="T66" fmla="*/ 6172 w 6506"/>
                <a:gd name="T67" fmla="*/ 1870 h 5279"/>
                <a:gd name="T68" fmla="*/ 5966 w 6506"/>
                <a:gd name="T69" fmla="*/ 2176 h 5279"/>
                <a:gd name="T70" fmla="*/ 5689 w 6506"/>
                <a:gd name="T71" fmla="*/ 2441 h 5279"/>
                <a:gd name="T72" fmla="*/ 5355 w 6506"/>
                <a:gd name="T73" fmla="*/ 2630 h 5279"/>
                <a:gd name="T74" fmla="*/ 4972 w 6506"/>
                <a:gd name="T75" fmla="*/ 2733 h 5279"/>
                <a:gd name="T76" fmla="*/ 4594 w 6506"/>
                <a:gd name="T77" fmla="*/ 2749 h 5279"/>
                <a:gd name="T78" fmla="*/ 4299 w 6506"/>
                <a:gd name="T79" fmla="*/ 2976 h 5279"/>
                <a:gd name="T80" fmla="*/ 3984 w 6506"/>
                <a:gd name="T81" fmla="*/ 3252 h 5279"/>
                <a:gd name="T82" fmla="*/ 3640 w 6506"/>
                <a:gd name="T83" fmla="*/ 3433 h 5279"/>
                <a:gd name="T84" fmla="*/ 4580 w 6506"/>
                <a:gd name="T85" fmla="*/ 4951 h 5279"/>
                <a:gd name="T86" fmla="*/ 1616 w 6506"/>
                <a:gd name="T87" fmla="*/ 5279 h 5279"/>
                <a:gd name="T88" fmla="*/ 1926 w 6506"/>
                <a:gd name="T89" fmla="*/ 4366 h 5279"/>
                <a:gd name="T90" fmla="*/ 2747 w 6506"/>
                <a:gd name="T91" fmla="*/ 3383 h 5279"/>
                <a:gd name="T92" fmla="*/ 2412 w 6506"/>
                <a:gd name="T93" fmla="*/ 3169 h 5279"/>
                <a:gd name="T94" fmla="*/ 2108 w 6506"/>
                <a:gd name="T95" fmla="*/ 2864 h 5279"/>
                <a:gd name="T96" fmla="*/ 1813 w 6506"/>
                <a:gd name="T97" fmla="*/ 2753 h 5279"/>
                <a:gd name="T98" fmla="*/ 1400 w 6506"/>
                <a:gd name="T99" fmla="*/ 2709 h 5279"/>
                <a:gd name="T100" fmla="*/ 1034 w 6506"/>
                <a:gd name="T101" fmla="*/ 2576 h 5279"/>
                <a:gd name="T102" fmla="*/ 715 w 6506"/>
                <a:gd name="T103" fmla="*/ 2359 h 5279"/>
                <a:gd name="T104" fmla="*/ 464 w 6506"/>
                <a:gd name="T105" fmla="*/ 2077 h 5279"/>
                <a:gd name="T106" fmla="*/ 279 w 6506"/>
                <a:gd name="T107" fmla="*/ 1762 h 5279"/>
                <a:gd name="T108" fmla="*/ 151 w 6506"/>
                <a:gd name="T109" fmla="*/ 1440 h 5279"/>
                <a:gd name="T110" fmla="*/ 70 w 6506"/>
                <a:gd name="T111" fmla="*/ 1132 h 5279"/>
                <a:gd name="T112" fmla="*/ 24 w 6506"/>
                <a:gd name="T113" fmla="*/ 865 h 5279"/>
                <a:gd name="T114" fmla="*/ 4 w 6506"/>
                <a:gd name="T115" fmla="*/ 664 h 5279"/>
                <a:gd name="T116" fmla="*/ 0 w 6506"/>
                <a:gd name="T117" fmla="*/ 553 h 5279"/>
                <a:gd name="T118" fmla="*/ 1291 w 6506"/>
                <a:gd name="T119" fmla="*/ 326 h 5279"/>
                <a:gd name="T120" fmla="*/ 1291 w 6506"/>
                <a:gd name="T121" fmla="*/ 135 h 5279"/>
                <a:gd name="T122" fmla="*/ 1293 w 6506"/>
                <a:gd name="T123" fmla="*/ 24 h 5279"/>
                <a:gd name="T124" fmla="*/ 3243 w 6506"/>
                <a:gd name="T125" fmla="*/ 0 h 5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506" h="5279">
                  <a:moveTo>
                    <a:pt x="5189" y="752"/>
                  </a:moveTo>
                  <a:lnTo>
                    <a:pt x="5176" y="889"/>
                  </a:lnTo>
                  <a:lnTo>
                    <a:pt x="5158" y="1032"/>
                  </a:lnTo>
                  <a:lnTo>
                    <a:pt x="5136" y="1180"/>
                  </a:lnTo>
                  <a:lnTo>
                    <a:pt x="5106" y="1331"/>
                  </a:lnTo>
                  <a:lnTo>
                    <a:pt x="5072" y="1484"/>
                  </a:lnTo>
                  <a:lnTo>
                    <a:pt x="5032" y="1639"/>
                  </a:lnTo>
                  <a:lnTo>
                    <a:pt x="4984" y="1792"/>
                  </a:lnTo>
                  <a:lnTo>
                    <a:pt x="4929" y="1943"/>
                  </a:lnTo>
                  <a:lnTo>
                    <a:pt x="4867" y="2093"/>
                  </a:lnTo>
                  <a:lnTo>
                    <a:pt x="4809" y="2210"/>
                  </a:lnTo>
                  <a:lnTo>
                    <a:pt x="4751" y="2325"/>
                  </a:lnTo>
                  <a:lnTo>
                    <a:pt x="4861" y="2317"/>
                  </a:lnTo>
                  <a:lnTo>
                    <a:pt x="4968" y="2301"/>
                  </a:lnTo>
                  <a:lnTo>
                    <a:pt x="5070" y="2278"/>
                  </a:lnTo>
                  <a:lnTo>
                    <a:pt x="5166" y="2246"/>
                  </a:lnTo>
                  <a:lnTo>
                    <a:pt x="5259" y="2206"/>
                  </a:lnTo>
                  <a:lnTo>
                    <a:pt x="5347" y="2158"/>
                  </a:lnTo>
                  <a:lnTo>
                    <a:pt x="5429" y="2105"/>
                  </a:lnTo>
                  <a:lnTo>
                    <a:pt x="5506" y="2041"/>
                  </a:lnTo>
                  <a:lnTo>
                    <a:pt x="5584" y="1967"/>
                  </a:lnTo>
                  <a:lnTo>
                    <a:pt x="5654" y="1886"/>
                  </a:lnTo>
                  <a:lnTo>
                    <a:pt x="5717" y="1802"/>
                  </a:lnTo>
                  <a:lnTo>
                    <a:pt x="5773" y="1713"/>
                  </a:lnTo>
                  <a:lnTo>
                    <a:pt x="5823" y="1619"/>
                  </a:lnTo>
                  <a:lnTo>
                    <a:pt x="5869" y="1526"/>
                  </a:lnTo>
                  <a:lnTo>
                    <a:pt x="5907" y="1430"/>
                  </a:lnTo>
                  <a:lnTo>
                    <a:pt x="5941" y="1337"/>
                  </a:lnTo>
                  <a:lnTo>
                    <a:pt x="5970" y="1241"/>
                  </a:lnTo>
                  <a:lnTo>
                    <a:pt x="5994" y="1150"/>
                  </a:lnTo>
                  <a:lnTo>
                    <a:pt x="6016" y="1060"/>
                  </a:lnTo>
                  <a:lnTo>
                    <a:pt x="6032" y="975"/>
                  </a:lnTo>
                  <a:lnTo>
                    <a:pt x="6046" y="895"/>
                  </a:lnTo>
                  <a:lnTo>
                    <a:pt x="6058" y="820"/>
                  </a:lnTo>
                  <a:lnTo>
                    <a:pt x="6066" y="752"/>
                  </a:lnTo>
                  <a:lnTo>
                    <a:pt x="5189" y="752"/>
                  </a:lnTo>
                  <a:close/>
                  <a:moveTo>
                    <a:pt x="440" y="752"/>
                  </a:moveTo>
                  <a:lnTo>
                    <a:pt x="448" y="820"/>
                  </a:lnTo>
                  <a:lnTo>
                    <a:pt x="460" y="895"/>
                  </a:lnTo>
                  <a:lnTo>
                    <a:pt x="474" y="975"/>
                  </a:lnTo>
                  <a:lnTo>
                    <a:pt x="490" y="1060"/>
                  </a:lnTo>
                  <a:lnTo>
                    <a:pt x="512" y="1150"/>
                  </a:lnTo>
                  <a:lnTo>
                    <a:pt x="536" y="1241"/>
                  </a:lnTo>
                  <a:lnTo>
                    <a:pt x="566" y="1337"/>
                  </a:lnTo>
                  <a:lnTo>
                    <a:pt x="600" y="1430"/>
                  </a:lnTo>
                  <a:lnTo>
                    <a:pt x="639" y="1526"/>
                  </a:lnTo>
                  <a:lnTo>
                    <a:pt x="683" y="1619"/>
                  </a:lnTo>
                  <a:lnTo>
                    <a:pt x="733" y="1713"/>
                  </a:lnTo>
                  <a:lnTo>
                    <a:pt x="789" y="1802"/>
                  </a:lnTo>
                  <a:lnTo>
                    <a:pt x="853" y="1886"/>
                  </a:lnTo>
                  <a:lnTo>
                    <a:pt x="922" y="1967"/>
                  </a:lnTo>
                  <a:lnTo>
                    <a:pt x="1000" y="2041"/>
                  </a:lnTo>
                  <a:lnTo>
                    <a:pt x="1078" y="2105"/>
                  </a:lnTo>
                  <a:lnTo>
                    <a:pt x="1159" y="2158"/>
                  </a:lnTo>
                  <a:lnTo>
                    <a:pt x="1247" y="2206"/>
                  </a:lnTo>
                  <a:lnTo>
                    <a:pt x="1341" y="2246"/>
                  </a:lnTo>
                  <a:lnTo>
                    <a:pt x="1436" y="2278"/>
                  </a:lnTo>
                  <a:lnTo>
                    <a:pt x="1538" y="2301"/>
                  </a:lnTo>
                  <a:lnTo>
                    <a:pt x="1645" y="2317"/>
                  </a:lnTo>
                  <a:lnTo>
                    <a:pt x="1755" y="2325"/>
                  </a:lnTo>
                  <a:lnTo>
                    <a:pt x="1697" y="2210"/>
                  </a:lnTo>
                  <a:lnTo>
                    <a:pt x="1640" y="2093"/>
                  </a:lnTo>
                  <a:lnTo>
                    <a:pt x="1578" y="1943"/>
                  </a:lnTo>
                  <a:lnTo>
                    <a:pt x="1522" y="1792"/>
                  </a:lnTo>
                  <a:lnTo>
                    <a:pt x="1474" y="1639"/>
                  </a:lnTo>
                  <a:lnTo>
                    <a:pt x="1434" y="1484"/>
                  </a:lnTo>
                  <a:lnTo>
                    <a:pt x="1400" y="1331"/>
                  </a:lnTo>
                  <a:lnTo>
                    <a:pt x="1373" y="1180"/>
                  </a:lnTo>
                  <a:lnTo>
                    <a:pt x="1349" y="1032"/>
                  </a:lnTo>
                  <a:lnTo>
                    <a:pt x="1331" y="889"/>
                  </a:lnTo>
                  <a:lnTo>
                    <a:pt x="1317" y="752"/>
                  </a:lnTo>
                  <a:lnTo>
                    <a:pt x="440" y="752"/>
                  </a:lnTo>
                  <a:close/>
                  <a:moveTo>
                    <a:pt x="3243" y="0"/>
                  </a:moveTo>
                  <a:lnTo>
                    <a:pt x="3263" y="0"/>
                  </a:lnTo>
                  <a:lnTo>
                    <a:pt x="5211" y="2"/>
                  </a:lnTo>
                  <a:lnTo>
                    <a:pt x="5211" y="8"/>
                  </a:lnTo>
                  <a:lnTo>
                    <a:pt x="5213" y="24"/>
                  </a:lnTo>
                  <a:lnTo>
                    <a:pt x="5213" y="52"/>
                  </a:lnTo>
                  <a:lnTo>
                    <a:pt x="5215" y="90"/>
                  </a:lnTo>
                  <a:lnTo>
                    <a:pt x="5215" y="135"/>
                  </a:lnTo>
                  <a:lnTo>
                    <a:pt x="5215" y="191"/>
                  </a:lnTo>
                  <a:lnTo>
                    <a:pt x="5215" y="255"/>
                  </a:lnTo>
                  <a:lnTo>
                    <a:pt x="5215" y="326"/>
                  </a:lnTo>
                  <a:lnTo>
                    <a:pt x="6506" y="326"/>
                  </a:lnTo>
                  <a:lnTo>
                    <a:pt x="6506" y="539"/>
                  </a:lnTo>
                  <a:lnTo>
                    <a:pt x="6506" y="553"/>
                  </a:lnTo>
                  <a:lnTo>
                    <a:pt x="6506" y="579"/>
                  </a:lnTo>
                  <a:lnTo>
                    <a:pt x="6504" y="617"/>
                  </a:lnTo>
                  <a:lnTo>
                    <a:pt x="6500" y="664"/>
                  </a:lnTo>
                  <a:lnTo>
                    <a:pt x="6496" y="722"/>
                  </a:lnTo>
                  <a:lnTo>
                    <a:pt x="6490" y="790"/>
                  </a:lnTo>
                  <a:lnTo>
                    <a:pt x="6482" y="865"/>
                  </a:lnTo>
                  <a:lnTo>
                    <a:pt x="6470" y="949"/>
                  </a:lnTo>
                  <a:lnTo>
                    <a:pt x="6454" y="1038"/>
                  </a:lnTo>
                  <a:lnTo>
                    <a:pt x="6437" y="1132"/>
                  </a:lnTo>
                  <a:lnTo>
                    <a:pt x="6413" y="1231"/>
                  </a:lnTo>
                  <a:lnTo>
                    <a:pt x="6387" y="1335"/>
                  </a:lnTo>
                  <a:lnTo>
                    <a:pt x="6355" y="1440"/>
                  </a:lnTo>
                  <a:lnTo>
                    <a:pt x="6319" y="1548"/>
                  </a:lnTo>
                  <a:lnTo>
                    <a:pt x="6275" y="1655"/>
                  </a:lnTo>
                  <a:lnTo>
                    <a:pt x="6227" y="1762"/>
                  </a:lnTo>
                  <a:lnTo>
                    <a:pt x="6172" y="1870"/>
                  </a:lnTo>
                  <a:lnTo>
                    <a:pt x="6112" y="1975"/>
                  </a:lnTo>
                  <a:lnTo>
                    <a:pt x="6042" y="2077"/>
                  </a:lnTo>
                  <a:lnTo>
                    <a:pt x="5966" y="2176"/>
                  </a:lnTo>
                  <a:lnTo>
                    <a:pt x="5883" y="2270"/>
                  </a:lnTo>
                  <a:lnTo>
                    <a:pt x="5791" y="2359"/>
                  </a:lnTo>
                  <a:lnTo>
                    <a:pt x="5689" y="2441"/>
                  </a:lnTo>
                  <a:lnTo>
                    <a:pt x="5584" y="2514"/>
                  </a:lnTo>
                  <a:lnTo>
                    <a:pt x="5470" y="2576"/>
                  </a:lnTo>
                  <a:lnTo>
                    <a:pt x="5355" y="2630"/>
                  </a:lnTo>
                  <a:lnTo>
                    <a:pt x="5233" y="2673"/>
                  </a:lnTo>
                  <a:lnTo>
                    <a:pt x="5106" y="2707"/>
                  </a:lnTo>
                  <a:lnTo>
                    <a:pt x="4972" y="2733"/>
                  </a:lnTo>
                  <a:lnTo>
                    <a:pt x="4835" y="2747"/>
                  </a:lnTo>
                  <a:lnTo>
                    <a:pt x="4693" y="2753"/>
                  </a:lnTo>
                  <a:lnTo>
                    <a:pt x="4594" y="2749"/>
                  </a:lnTo>
                  <a:lnTo>
                    <a:pt x="4492" y="2743"/>
                  </a:lnTo>
                  <a:lnTo>
                    <a:pt x="4399" y="2864"/>
                  </a:lnTo>
                  <a:lnTo>
                    <a:pt x="4299" y="2976"/>
                  </a:lnTo>
                  <a:lnTo>
                    <a:pt x="4197" y="3077"/>
                  </a:lnTo>
                  <a:lnTo>
                    <a:pt x="4094" y="3171"/>
                  </a:lnTo>
                  <a:lnTo>
                    <a:pt x="3984" y="3252"/>
                  </a:lnTo>
                  <a:lnTo>
                    <a:pt x="3873" y="3324"/>
                  </a:lnTo>
                  <a:lnTo>
                    <a:pt x="3757" y="3383"/>
                  </a:lnTo>
                  <a:lnTo>
                    <a:pt x="3640" y="3433"/>
                  </a:lnTo>
                  <a:lnTo>
                    <a:pt x="3640" y="4366"/>
                  </a:lnTo>
                  <a:lnTo>
                    <a:pt x="4580" y="4366"/>
                  </a:lnTo>
                  <a:lnTo>
                    <a:pt x="4580" y="4951"/>
                  </a:lnTo>
                  <a:lnTo>
                    <a:pt x="4891" y="4951"/>
                  </a:lnTo>
                  <a:lnTo>
                    <a:pt x="4891" y="5279"/>
                  </a:lnTo>
                  <a:lnTo>
                    <a:pt x="1616" y="5279"/>
                  </a:lnTo>
                  <a:lnTo>
                    <a:pt x="1616" y="4951"/>
                  </a:lnTo>
                  <a:lnTo>
                    <a:pt x="1926" y="4951"/>
                  </a:lnTo>
                  <a:lnTo>
                    <a:pt x="1926" y="4366"/>
                  </a:lnTo>
                  <a:lnTo>
                    <a:pt x="2867" y="4366"/>
                  </a:lnTo>
                  <a:lnTo>
                    <a:pt x="2867" y="3433"/>
                  </a:lnTo>
                  <a:lnTo>
                    <a:pt x="2747" y="3383"/>
                  </a:lnTo>
                  <a:lnTo>
                    <a:pt x="2632" y="3322"/>
                  </a:lnTo>
                  <a:lnTo>
                    <a:pt x="2520" y="3252"/>
                  </a:lnTo>
                  <a:lnTo>
                    <a:pt x="2412" y="3169"/>
                  </a:lnTo>
                  <a:lnTo>
                    <a:pt x="2307" y="3077"/>
                  </a:lnTo>
                  <a:lnTo>
                    <a:pt x="2207" y="2976"/>
                  </a:lnTo>
                  <a:lnTo>
                    <a:pt x="2108" y="2864"/>
                  </a:lnTo>
                  <a:lnTo>
                    <a:pt x="2014" y="2743"/>
                  </a:lnTo>
                  <a:lnTo>
                    <a:pt x="1912" y="2749"/>
                  </a:lnTo>
                  <a:lnTo>
                    <a:pt x="1813" y="2753"/>
                  </a:lnTo>
                  <a:lnTo>
                    <a:pt x="1671" y="2747"/>
                  </a:lnTo>
                  <a:lnTo>
                    <a:pt x="1534" y="2733"/>
                  </a:lnTo>
                  <a:lnTo>
                    <a:pt x="1400" y="2709"/>
                  </a:lnTo>
                  <a:lnTo>
                    <a:pt x="1273" y="2673"/>
                  </a:lnTo>
                  <a:lnTo>
                    <a:pt x="1151" y="2630"/>
                  </a:lnTo>
                  <a:lnTo>
                    <a:pt x="1034" y="2576"/>
                  </a:lnTo>
                  <a:lnTo>
                    <a:pt x="922" y="2514"/>
                  </a:lnTo>
                  <a:lnTo>
                    <a:pt x="817" y="2441"/>
                  </a:lnTo>
                  <a:lnTo>
                    <a:pt x="715" y="2359"/>
                  </a:lnTo>
                  <a:lnTo>
                    <a:pt x="624" y="2270"/>
                  </a:lnTo>
                  <a:lnTo>
                    <a:pt x="540" y="2176"/>
                  </a:lnTo>
                  <a:lnTo>
                    <a:pt x="464" y="2077"/>
                  </a:lnTo>
                  <a:lnTo>
                    <a:pt x="394" y="1975"/>
                  </a:lnTo>
                  <a:lnTo>
                    <a:pt x="335" y="1870"/>
                  </a:lnTo>
                  <a:lnTo>
                    <a:pt x="279" y="1762"/>
                  </a:lnTo>
                  <a:lnTo>
                    <a:pt x="231" y="1655"/>
                  </a:lnTo>
                  <a:lnTo>
                    <a:pt x="187" y="1548"/>
                  </a:lnTo>
                  <a:lnTo>
                    <a:pt x="151" y="1440"/>
                  </a:lnTo>
                  <a:lnTo>
                    <a:pt x="120" y="1335"/>
                  </a:lnTo>
                  <a:lnTo>
                    <a:pt x="92" y="1231"/>
                  </a:lnTo>
                  <a:lnTo>
                    <a:pt x="70" y="1132"/>
                  </a:lnTo>
                  <a:lnTo>
                    <a:pt x="52" y="1038"/>
                  </a:lnTo>
                  <a:lnTo>
                    <a:pt x="36" y="949"/>
                  </a:lnTo>
                  <a:lnTo>
                    <a:pt x="24" y="865"/>
                  </a:lnTo>
                  <a:lnTo>
                    <a:pt x="16" y="790"/>
                  </a:lnTo>
                  <a:lnTo>
                    <a:pt x="10" y="722"/>
                  </a:lnTo>
                  <a:lnTo>
                    <a:pt x="4" y="664"/>
                  </a:lnTo>
                  <a:lnTo>
                    <a:pt x="2" y="617"/>
                  </a:lnTo>
                  <a:lnTo>
                    <a:pt x="0" y="579"/>
                  </a:lnTo>
                  <a:lnTo>
                    <a:pt x="0" y="553"/>
                  </a:lnTo>
                  <a:lnTo>
                    <a:pt x="0" y="539"/>
                  </a:lnTo>
                  <a:lnTo>
                    <a:pt x="0" y="326"/>
                  </a:lnTo>
                  <a:lnTo>
                    <a:pt x="1291" y="326"/>
                  </a:lnTo>
                  <a:lnTo>
                    <a:pt x="1291" y="255"/>
                  </a:lnTo>
                  <a:lnTo>
                    <a:pt x="1291" y="191"/>
                  </a:lnTo>
                  <a:lnTo>
                    <a:pt x="1291" y="135"/>
                  </a:lnTo>
                  <a:lnTo>
                    <a:pt x="1291" y="90"/>
                  </a:lnTo>
                  <a:lnTo>
                    <a:pt x="1293" y="52"/>
                  </a:lnTo>
                  <a:lnTo>
                    <a:pt x="1293" y="24"/>
                  </a:lnTo>
                  <a:lnTo>
                    <a:pt x="1295" y="8"/>
                  </a:lnTo>
                  <a:lnTo>
                    <a:pt x="1295" y="2"/>
                  </a:lnTo>
                  <a:lnTo>
                    <a:pt x="3243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cxnSp>
          <p:nvCxnSpPr>
            <p:cNvPr id="9" name="Straight Connector 24"/>
            <p:cNvCxnSpPr/>
            <p:nvPr/>
          </p:nvCxnSpPr>
          <p:spPr>
            <a:xfrm>
              <a:off x="6108408" y="1556792"/>
              <a:ext cx="987232" cy="0"/>
            </a:xfrm>
            <a:prstGeom prst="line">
              <a:avLst/>
            </a:prstGeom>
            <a:noFill/>
            <a:ln w="9525" cap="flat" cmpd="sng" algn="ctr">
              <a:solidFill>
                <a:sysClr val="window" lastClr="FFFFFF">
                  <a:lumMod val="95000"/>
                </a:sysClr>
              </a:solidFill>
              <a:prstDash val="solid"/>
            </a:ln>
            <a:effectLst/>
          </p:spPr>
        </p:cxnSp>
        <p:sp>
          <p:nvSpPr>
            <p:cNvPr id="10" name="TextBox 9"/>
            <p:cNvSpPr txBox="1"/>
            <p:nvPr/>
          </p:nvSpPr>
          <p:spPr>
            <a:xfrm>
              <a:off x="5832319" y="1009338"/>
              <a:ext cx="15467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8987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1600" b="1" dirty="0" smtClean="0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rPr>
                <a:t>Подали на конкурс</a:t>
              </a:r>
              <a:endParaRPr lang="en-IN" sz="11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2" name="Straight Connector 43"/>
            <p:cNvCxnSpPr/>
            <p:nvPr/>
          </p:nvCxnSpPr>
          <p:spPr>
            <a:xfrm>
              <a:off x="7743518" y="1556792"/>
              <a:ext cx="987232" cy="0"/>
            </a:xfrm>
            <a:prstGeom prst="line">
              <a:avLst/>
            </a:prstGeom>
            <a:noFill/>
            <a:ln w="9525" cap="flat" cmpd="sng" algn="ctr">
              <a:solidFill>
                <a:sysClr val="window" lastClr="FFFFFF">
                  <a:lumMod val="95000"/>
                </a:sysClr>
              </a:solidFill>
              <a:prstDash val="solid"/>
            </a:ln>
            <a:effectLst/>
          </p:spPr>
        </p:cxnSp>
        <p:sp>
          <p:nvSpPr>
            <p:cNvPr id="16" name="Прямоугольник 15"/>
            <p:cNvSpPr/>
            <p:nvPr/>
          </p:nvSpPr>
          <p:spPr>
            <a:xfrm>
              <a:off x="7706741" y="1003544"/>
              <a:ext cx="106792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sz="1600" b="1" dirty="0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rPr>
                <a:t>Прошли </a:t>
              </a:r>
              <a:r>
                <a:rPr lang="ru-RU" sz="1600" b="1" dirty="0" smtClean="0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rPr>
                <a:t/>
              </a:r>
              <a:br>
                <a:rPr lang="ru-RU" sz="1600" b="1" dirty="0" smtClean="0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ru-RU" sz="1600" b="1" dirty="0" smtClean="0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rPr>
                <a:t>конкурс</a:t>
              </a:r>
              <a:endParaRPr lang="en-IN" sz="11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13418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3719917"/>
              </p:ext>
            </p:extLst>
          </p:nvPr>
        </p:nvGraphicFramePr>
        <p:xfrm>
          <a:off x="1" y="1695567"/>
          <a:ext cx="9143998" cy="439772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436095"/>
                <a:gridCol w="1224136"/>
                <a:gridCol w="1296144"/>
                <a:gridCol w="1187623"/>
              </a:tblGrid>
              <a:tr h="580809">
                <a:tc rowSpan="2"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solidFill>
                          <a:srgbClr val="0D97CF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1600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74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841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вновь создаваемых СПоК, осуществляющих свою деятельность в </a:t>
                      </a:r>
                      <a:r>
                        <a:rPr lang="ru-RU" sz="1600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РБ, ед.</a:t>
                      </a:r>
                      <a:endParaRPr lang="ru-RU" sz="16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1600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ru-RU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</a:t>
                      </a:r>
                      <a:endParaRPr lang="ru-RU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</a:t>
                      </a:r>
                      <a:endParaRPr lang="ru-RU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8841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</a:t>
                      </a:r>
                      <a:r>
                        <a:rPr lang="ru-RU" sz="1600" b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ЛПХ</a:t>
                      </a:r>
                      <a:r>
                        <a:rPr lang="ru-RU" sz="1600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 К(Ф)Х, </a:t>
                      </a:r>
                      <a:br>
                        <a:rPr lang="ru-RU" sz="1600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600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вновь </a:t>
                      </a:r>
                      <a:r>
                        <a:rPr lang="ru-RU" sz="16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вовлекаемых в </a:t>
                      </a:r>
                      <a:r>
                        <a:rPr lang="ru-RU" sz="1600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СПоК, ед.</a:t>
                      </a:r>
                      <a:endParaRPr lang="ru-RU" sz="16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1600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1000</a:t>
                      </a:r>
                      <a:endParaRPr lang="ru-RU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1500</a:t>
                      </a:r>
                      <a:endParaRPr lang="ru-RU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2000</a:t>
                      </a:r>
                      <a:endParaRPr lang="ru-RU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9F9"/>
                    </a:solidFill>
                  </a:tcPr>
                </a:tc>
              </a:tr>
              <a:tr h="8841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Ежегодный рост доходов сельского населения, участвующих в реализации </a:t>
                      </a:r>
                      <a:r>
                        <a:rPr lang="ru-RU" sz="1600" b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ДГП</a:t>
                      </a:r>
                      <a:r>
                        <a:rPr lang="ru-RU" sz="16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600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600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 </a:t>
                      </a:r>
                      <a:r>
                        <a:rPr lang="ru-RU" sz="16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объединившихся в </a:t>
                      </a:r>
                      <a:r>
                        <a:rPr lang="ru-RU" sz="1600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СПоК, %</a:t>
                      </a:r>
                      <a:endParaRPr lang="ru-RU" sz="16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1600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</a:t>
                      </a:r>
                      <a:endParaRPr lang="ru-RU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8841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новых рабочих мест в вновь создаваемых СПоК, осуществляющих свою деятельность в </a:t>
                      </a:r>
                      <a:r>
                        <a:rPr lang="ru-RU" sz="1600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РБ, ед.</a:t>
                      </a:r>
                      <a:endParaRPr lang="ru-RU" sz="16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1600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300</a:t>
                      </a:r>
                      <a:endParaRPr lang="ru-RU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450</a:t>
                      </a:r>
                      <a:endParaRPr lang="ru-RU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600</a:t>
                      </a:r>
                      <a:endParaRPr lang="ru-RU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43508" y="6381328"/>
            <a:ext cx="8856984" cy="338554"/>
          </a:xfrm>
          <a:prstGeom prst="rect">
            <a:avLst/>
          </a:prstGeom>
          <a:solidFill>
            <a:srgbClr val="E0E0E0"/>
          </a:solidFill>
        </p:spPr>
        <p:txBody>
          <a:bodyPr wrap="square">
            <a:spAutoFit/>
          </a:bodyPr>
          <a:lstStyle/>
          <a:p>
            <a:r>
              <a:rPr lang="ru-RU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Указ </a:t>
            </a:r>
            <a:r>
              <a:rPr lang="ru-RU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Главы Республики от 30.03.2018 года №УГ </a:t>
            </a:r>
            <a:r>
              <a:rPr lang="ru-RU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323364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1800" b="1" dirty="0" smtClean="0">
                <a:solidFill>
                  <a:schemeClr val="tx2"/>
                </a:solidFill>
                <a:latin typeface="Arial" charset="0"/>
              </a:rPr>
              <a:t>ЦЕЛЕВЫЕ ИНДИКАТОРЫ</a:t>
            </a:r>
            <a:endParaRPr lang="ru-RU" sz="18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65296" y="1061398"/>
            <a:ext cx="3778513" cy="35137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изм. значений индикатора по годам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5436095" y="1397235"/>
            <a:ext cx="3672409" cy="807629"/>
            <a:chOff x="5702768" y="2799367"/>
            <a:chExt cx="3035445" cy="807629"/>
          </a:xfrm>
        </p:grpSpPr>
        <p:sp>
          <p:nvSpPr>
            <p:cNvPr id="6" name="Pentagon 1"/>
            <p:cNvSpPr/>
            <p:nvPr/>
          </p:nvSpPr>
          <p:spPr>
            <a:xfrm rot="5400000">
              <a:off x="6822549" y="2705671"/>
              <a:ext cx="807629" cy="995022"/>
            </a:xfrm>
            <a:prstGeom prst="homePlate">
              <a:avLst>
                <a:gd name="adj" fmla="val 27364"/>
              </a:avLst>
            </a:prstGeom>
            <a:solidFill>
              <a:srgbClr val="5BC8F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400" b="0" i="0" u="none" strike="noStrike" kern="0" cap="none" spc="0" normalizeH="0" baseline="0" noProof="0" smtClean="0">
                <a:ln>
                  <a:noFill/>
                </a:ln>
                <a:solidFill>
                  <a:srgbClr val="0D97C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Pentagon 29"/>
            <p:cNvSpPr/>
            <p:nvPr/>
          </p:nvSpPr>
          <p:spPr>
            <a:xfrm rot="5400000">
              <a:off x="7836887" y="2705671"/>
              <a:ext cx="807629" cy="995022"/>
            </a:xfrm>
            <a:prstGeom prst="homePlate">
              <a:avLst>
                <a:gd name="adj" fmla="val 27364"/>
              </a:avLst>
            </a:prstGeom>
            <a:solidFill>
              <a:srgbClr val="5BC8F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400" b="0" i="0" u="none" strike="noStrike" kern="0" cap="none" spc="0" normalizeH="0" baseline="0" noProof="0" smtClean="0">
                <a:ln>
                  <a:noFill/>
                </a:ln>
                <a:solidFill>
                  <a:srgbClr val="0D97C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789815" y="2931345"/>
              <a:ext cx="8730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8987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1600" b="1" dirty="0" smtClean="0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rPr>
                <a:t>2019</a:t>
              </a:r>
              <a:endParaRPr lang="en-IN" sz="11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7920742" y="2931345"/>
              <a:ext cx="639919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rPr>
                <a:t>2020</a:t>
              </a:r>
              <a:endParaRPr lang="en-IN" sz="11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0" name="Straight Connector 43"/>
            <p:cNvCxnSpPr/>
            <p:nvPr/>
          </p:nvCxnSpPr>
          <p:spPr>
            <a:xfrm>
              <a:off x="7832754" y="3276166"/>
              <a:ext cx="815895" cy="0"/>
            </a:xfrm>
            <a:prstGeom prst="line">
              <a:avLst/>
            </a:prstGeom>
            <a:noFill/>
            <a:ln w="9525" cap="flat" cmpd="sng" algn="ctr">
              <a:solidFill>
                <a:sysClr val="window" lastClr="FFFFFF">
                  <a:lumMod val="95000"/>
                </a:sysClr>
              </a:solidFill>
              <a:prstDash val="solid"/>
            </a:ln>
            <a:effectLst/>
          </p:spPr>
        </p:cxnSp>
        <p:cxnSp>
          <p:nvCxnSpPr>
            <p:cNvPr id="11" name="Straight Connector 43"/>
            <p:cNvCxnSpPr/>
            <p:nvPr/>
          </p:nvCxnSpPr>
          <p:spPr>
            <a:xfrm>
              <a:off x="6818416" y="3276166"/>
              <a:ext cx="815895" cy="0"/>
            </a:xfrm>
            <a:prstGeom prst="line">
              <a:avLst/>
            </a:prstGeom>
            <a:noFill/>
            <a:ln w="9525" cap="flat" cmpd="sng" algn="ctr">
              <a:solidFill>
                <a:sysClr val="window" lastClr="FFFFFF">
                  <a:lumMod val="95000"/>
                </a:sysClr>
              </a:solidFill>
              <a:prstDash val="solid"/>
            </a:ln>
            <a:effectLst/>
          </p:spPr>
        </p:cxnSp>
        <p:sp>
          <p:nvSpPr>
            <p:cNvPr id="12" name="Pentagon 1"/>
            <p:cNvSpPr/>
            <p:nvPr/>
          </p:nvSpPr>
          <p:spPr>
            <a:xfrm rot="5400000">
              <a:off x="5796464" y="2705671"/>
              <a:ext cx="807629" cy="995022"/>
            </a:xfrm>
            <a:prstGeom prst="homePlate">
              <a:avLst>
                <a:gd name="adj" fmla="val 27364"/>
              </a:avLst>
            </a:prstGeom>
            <a:solidFill>
              <a:srgbClr val="5BC8F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400" b="0" i="0" u="none" strike="noStrike" kern="0" cap="none" spc="0" normalizeH="0" baseline="0" noProof="0" smtClean="0">
                <a:ln>
                  <a:noFill/>
                </a:ln>
                <a:solidFill>
                  <a:srgbClr val="0D97C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803416" y="2931345"/>
              <a:ext cx="79372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8987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1600" b="1" dirty="0" smtClean="0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rPr>
                <a:t>2018</a:t>
              </a:r>
              <a:endParaRPr lang="en-IN" sz="11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4" name="Straight Connector 43"/>
            <p:cNvCxnSpPr/>
            <p:nvPr/>
          </p:nvCxnSpPr>
          <p:spPr>
            <a:xfrm>
              <a:off x="5792331" y="3276166"/>
              <a:ext cx="815895" cy="0"/>
            </a:xfrm>
            <a:prstGeom prst="line">
              <a:avLst/>
            </a:prstGeom>
            <a:noFill/>
            <a:ln w="9525" cap="flat" cmpd="sng" algn="ctr">
              <a:solidFill>
                <a:sysClr val="window" lastClr="FFFFFF">
                  <a:lumMod val="95000"/>
                </a:sysClr>
              </a:solidFill>
              <a:prstDash val="solid"/>
            </a:ln>
            <a:effectLst/>
          </p:spPr>
        </p:cxnSp>
      </p:grpSp>
      <p:sp>
        <p:nvSpPr>
          <p:cNvPr id="16" name="Прямоугольник 15"/>
          <p:cNvSpPr/>
          <p:nvPr/>
        </p:nvSpPr>
        <p:spPr>
          <a:xfrm>
            <a:off x="179512" y="1412776"/>
            <a:ext cx="4572000" cy="48090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</a:pPr>
            <a:r>
              <a:rPr lang="ru-RU" b="1" dirty="0" smtClean="0">
                <a:solidFill>
                  <a:srgbClr val="0D97C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НАИМЕНОВАНИЕ</a:t>
            </a:r>
            <a:endParaRPr lang="ru-RU" b="1" dirty="0">
              <a:solidFill>
                <a:srgbClr val="0D97CF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78403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91A418"/>
      </a:accent1>
      <a:accent2>
        <a:srgbClr val="F9B421"/>
      </a:accent2>
      <a:accent3>
        <a:srgbClr val="FA7902"/>
      </a:accent3>
      <a:accent4>
        <a:srgbClr val="0D97CF"/>
      </a:accent4>
      <a:accent5>
        <a:srgbClr val="0C4264"/>
      </a:accent5>
      <a:accent6>
        <a:srgbClr val="7A012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Zased_W_3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5544</TotalTime>
  <Words>434</Words>
  <Application>Microsoft Office PowerPoint</Application>
  <PresentationFormat>Экран (4:3)</PresentationFormat>
  <Paragraphs>112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Office Theme</vt:lpstr>
      <vt:lpstr>Zased_W_3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ЗАСЕДАНИЕ КОНКУРСНОЙ КОМИССИИ ПО ОТБОРУ  ПОЛУЧАТЕЛЕЙ ГРАНТОВ ДЛЯ РЕАЛИЗАЦИИ ДГП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CAPM Efficient Frontier Curve for PowerPoint</dc:title>
  <dc:creator>Julian</dc:creator>
  <cp:lastModifiedBy>Путятинская Юлия Валерьевна</cp:lastModifiedBy>
  <cp:revision>121</cp:revision>
  <dcterms:created xsi:type="dcterms:W3CDTF">2013-09-12T13:05:01Z</dcterms:created>
  <dcterms:modified xsi:type="dcterms:W3CDTF">2018-09-28T14:40:18Z</dcterms:modified>
</cp:coreProperties>
</file>