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95" r:id="rId2"/>
    <p:sldId id="294" r:id="rId3"/>
    <p:sldId id="301" r:id="rId4"/>
    <p:sldId id="300" r:id="rId5"/>
    <p:sldId id="302" r:id="rId6"/>
    <p:sldId id="303" r:id="rId7"/>
    <p:sldId id="304" r:id="rId8"/>
    <p:sldId id="305" r:id="rId9"/>
    <p:sldId id="312" r:id="rId10"/>
    <p:sldId id="308" r:id="rId11"/>
    <p:sldId id="309" r:id="rId12"/>
    <p:sldId id="310" r:id="rId13"/>
    <p:sldId id="311" r:id="rId14"/>
    <p:sldId id="306" r:id="rId15"/>
    <p:sldId id="307" r:id="rId16"/>
  </p:sldIdLst>
  <p:sldSz cx="10691813" cy="7559675"/>
  <p:notesSz cx="6797675" cy="9926638"/>
  <p:defaultTextStyle>
    <a:defPPr>
      <a:defRPr lang="ru-RU"/>
    </a:defPPr>
    <a:lvl1pPr marL="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268" y="-702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6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C7BA7-B279-496E-93B6-A3E6C9713EE7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66763" y="744538"/>
            <a:ext cx="52641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6"/>
            <a:ext cx="5438140" cy="4466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6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B71191-C00C-48F5-B6D0-4A894A162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391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1890" y="2348402"/>
            <a:ext cx="9088042" cy="162043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3774" y="4283817"/>
            <a:ext cx="7484270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52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05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58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1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64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17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701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422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477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691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1567" y="302748"/>
            <a:ext cx="2405658" cy="645022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595" y="302748"/>
            <a:ext cx="7038775" cy="64502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4952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7426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122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585" y="4857793"/>
            <a:ext cx="9088042" cy="1501437"/>
          </a:xfrm>
        </p:spPr>
        <p:txBody>
          <a:bodyPr anchor="t"/>
          <a:lstStyle>
            <a:lvl1pPr algn="l">
              <a:defRPr sz="496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585" y="3204120"/>
            <a:ext cx="9088042" cy="1653679"/>
          </a:xfrm>
        </p:spPr>
        <p:txBody>
          <a:bodyPr anchor="b"/>
          <a:lstStyle>
            <a:lvl1pPr marL="0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1pPr>
            <a:lvl2pPr marL="552874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105749" indent="0">
              <a:buNone/>
              <a:defRPr sz="1874">
                <a:solidFill>
                  <a:schemeClr val="tx1">
                    <a:tint val="75000"/>
                  </a:schemeClr>
                </a:solidFill>
              </a:defRPr>
            </a:lvl3pPr>
            <a:lvl4pPr marL="1658624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4pPr>
            <a:lvl5pPr marL="2211498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5pPr>
            <a:lvl6pPr marL="2764373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6pPr>
            <a:lvl7pPr marL="331724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7pPr>
            <a:lvl8pPr marL="3870121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8pPr>
            <a:lvl9pPr marL="4422996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449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596" y="1763926"/>
            <a:ext cx="4722217" cy="4989038"/>
          </a:xfrm>
        </p:spPr>
        <p:txBody>
          <a:bodyPr/>
          <a:lstStyle>
            <a:lvl1pPr>
              <a:defRPr sz="3417"/>
            </a:lvl1pPr>
            <a:lvl2pPr>
              <a:defRPr sz="2976"/>
            </a:lvl2pPr>
            <a:lvl3pPr>
              <a:defRPr sz="2315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011" y="1763926"/>
            <a:ext cx="4722217" cy="4989038"/>
          </a:xfrm>
        </p:spPr>
        <p:txBody>
          <a:bodyPr/>
          <a:lstStyle>
            <a:lvl1pPr>
              <a:defRPr sz="3417"/>
            </a:lvl1pPr>
            <a:lvl2pPr>
              <a:defRPr sz="2976"/>
            </a:lvl2pPr>
            <a:lvl3pPr>
              <a:defRPr sz="2315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773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3" y="1692181"/>
            <a:ext cx="4724074" cy="705224"/>
          </a:xfrm>
        </p:spPr>
        <p:txBody>
          <a:bodyPr anchor="b"/>
          <a:lstStyle>
            <a:lvl1pPr marL="0" indent="0">
              <a:buNone/>
              <a:defRPr sz="2976" b="1"/>
            </a:lvl1pPr>
            <a:lvl2pPr marL="552874" indent="0">
              <a:buNone/>
              <a:defRPr sz="2315" b="1"/>
            </a:lvl2pPr>
            <a:lvl3pPr marL="1105749" indent="0">
              <a:buNone/>
              <a:defRPr sz="2205" b="1"/>
            </a:lvl3pPr>
            <a:lvl4pPr marL="1658624" indent="0">
              <a:buNone/>
              <a:defRPr sz="1874" b="1"/>
            </a:lvl4pPr>
            <a:lvl5pPr marL="2211498" indent="0">
              <a:buNone/>
              <a:defRPr sz="1874" b="1"/>
            </a:lvl5pPr>
            <a:lvl6pPr marL="2764373" indent="0">
              <a:buNone/>
              <a:defRPr sz="1874" b="1"/>
            </a:lvl6pPr>
            <a:lvl7pPr marL="3317247" indent="0">
              <a:buNone/>
              <a:defRPr sz="1874" b="1"/>
            </a:lvl7pPr>
            <a:lvl8pPr marL="3870121" indent="0">
              <a:buNone/>
              <a:defRPr sz="1874" b="1"/>
            </a:lvl8pPr>
            <a:lvl9pPr marL="4422996" indent="0">
              <a:buNone/>
              <a:defRPr sz="187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593" y="2397404"/>
            <a:ext cx="4724074" cy="4355560"/>
          </a:xfrm>
        </p:spPr>
        <p:txBody>
          <a:bodyPr/>
          <a:lstStyle>
            <a:lvl1pPr>
              <a:defRPr sz="2976"/>
            </a:lvl1pPr>
            <a:lvl2pPr>
              <a:defRPr sz="2315"/>
            </a:lvl2pPr>
            <a:lvl3pPr>
              <a:defRPr sz="2205"/>
            </a:lvl3pPr>
            <a:lvl4pPr>
              <a:defRPr sz="1874"/>
            </a:lvl4pPr>
            <a:lvl5pPr>
              <a:defRPr sz="1874"/>
            </a:lvl5pPr>
            <a:lvl6pPr>
              <a:defRPr sz="1874"/>
            </a:lvl6pPr>
            <a:lvl7pPr>
              <a:defRPr sz="1874"/>
            </a:lvl7pPr>
            <a:lvl8pPr>
              <a:defRPr sz="1874"/>
            </a:lvl8pPr>
            <a:lvl9pPr>
              <a:defRPr sz="187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1297" y="1692181"/>
            <a:ext cx="4725929" cy="705224"/>
          </a:xfrm>
        </p:spPr>
        <p:txBody>
          <a:bodyPr anchor="b"/>
          <a:lstStyle>
            <a:lvl1pPr marL="0" indent="0">
              <a:buNone/>
              <a:defRPr sz="2976" b="1"/>
            </a:lvl1pPr>
            <a:lvl2pPr marL="552874" indent="0">
              <a:buNone/>
              <a:defRPr sz="2315" b="1"/>
            </a:lvl2pPr>
            <a:lvl3pPr marL="1105749" indent="0">
              <a:buNone/>
              <a:defRPr sz="2205" b="1"/>
            </a:lvl3pPr>
            <a:lvl4pPr marL="1658624" indent="0">
              <a:buNone/>
              <a:defRPr sz="1874" b="1"/>
            </a:lvl4pPr>
            <a:lvl5pPr marL="2211498" indent="0">
              <a:buNone/>
              <a:defRPr sz="1874" b="1"/>
            </a:lvl5pPr>
            <a:lvl6pPr marL="2764373" indent="0">
              <a:buNone/>
              <a:defRPr sz="1874" b="1"/>
            </a:lvl6pPr>
            <a:lvl7pPr marL="3317247" indent="0">
              <a:buNone/>
              <a:defRPr sz="1874" b="1"/>
            </a:lvl7pPr>
            <a:lvl8pPr marL="3870121" indent="0">
              <a:buNone/>
              <a:defRPr sz="1874" b="1"/>
            </a:lvl8pPr>
            <a:lvl9pPr marL="4422996" indent="0">
              <a:buNone/>
              <a:defRPr sz="187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1297" y="2397404"/>
            <a:ext cx="4725929" cy="4355560"/>
          </a:xfrm>
        </p:spPr>
        <p:txBody>
          <a:bodyPr/>
          <a:lstStyle>
            <a:lvl1pPr>
              <a:defRPr sz="2976"/>
            </a:lvl1pPr>
            <a:lvl2pPr>
              <a:defRPr sz="2315"/>
            </a:lvl2pPr>
            <a:lvl3pPr>
              <a:defRPr sz="2205"/>
            </a:lvl3pPr>
            <a:lvl4pPr>
              <a:defRPr sz="1874"/>
            </a:lvl4pPr>
            <a:lvl5pPr>
              <a:defRPr sz="1874"/>
            </a:lvl5pPr>
            <a:lvl6pPr>
              <a:defRPr sz="1874"/>
            </a:lvl6pPr>
            <a:lvl7pPr>
              <a:defRPr sz="1874"/>
            </a:lvl7pPr>
            <a:lvl8pPr>
              <a:defRPr sz="1874"/>
            </a:lvl8pPr>
            <a:lvl9pPr>
              <a:defRPr sz="187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146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073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734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1" y="300990"/>
            <a:ext cx="3517533" cy="1280945"/>
          </a:xfrm>
        </p:spPr>
        <p:txBody>
          <a:bodyPr anchor="b"/>
          <a:lstStyle>
            <a:lvl1pPr algn="l">
              <a:defRPr sz="2315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205" y="300994"/>
            <a:ext cx="5977022" cy="6451973"/>
          </a:xfrm>
        </p:spPr>
        <p:txBody>
          <a:bodyPr/>
          <a:lstStyle>
            <a:lvl1pPr>
              <a:defRPr sz="3858"/>
            </a:lvl1pPr>
            <a:lvl2pPr>
              <a:defRPr sz="3417"/>
            </a:lvl2pPr>
            <a:lvl3pPr>
              <a:defRPr sz="2976"/>
            </a:lvl3pPr>
            <a:lvl4pPr>
              <a:defRPr sz="2315"/>
            </a:lvl4pPr>
            <a:lvl5pPr>
              <a:defRPr sz="2315"/>
            </a:lvl5pPr>
            <a:lvl6pPr>
              <a:defRPr sz="2315"/>
            </a:lvl6pPr>
            <a:lvl7pPr>
              <a:defRPr sz="2315"/>
            </a:lvl7pPr>
            <a:lvl8pPr>
              <a:defRPr sz="2315"/>
            </a:lvl8pPr>
            <a:lvl9pPr>
              <a:defRPr sz="231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591" y="1581940"/>
            <a:ext cx="3517533" cy="5171028"/>
          </a:xfrm>
        </p:spPr>
        <p:txBody>
          <a:bodyPr/>
          <a:lstStyle>
            <a:lvl1pPr marL="0" indent="0">
              <a:buNone/>
              <a:defRPr sz="1653"/>
            </a:lvl1pPr>
            <a:lvl2pPr marL="552874" indent="0">
              <a:buNone/>
              <a:defRPr sz="1433"/>
            </a:lvl2pPr>
            <a:lvl3pPr marL="1105749" indent="0">
              <a:buNone/>
              <a:defRPr sz="1323"/>
            </a:lvl3pPr>
            <a:lvl4pPr marL="1658624" indent="0">
              <a:buNone/>
              <a:defRPr sz="1102"/>
            </a:lvl4pPr>
            <a:lvl5pPr marL="2211498" indent="0">
              <a:buNone/>
              <a:defRPr sz="1102"/>
            </a:lvl5pPr>
            <a:lvl6pPr marL="2764373" indent="0">
              <a:buNone/>
              <a:defRPr sz="1102"/>
            </a:lvl6pPr>
            <a:lvl7pPr marL="3317247" indent="0">
              <a:buNone/>
              <a:defRPr sz="1102"/>
            </a:lvl7pPr>
            <a:lvl8pPr marL="3870121" indent="0">
              <a:buNone/>
              <a:defRPr sz="1102"/>
            </a:lvl8pPr>
            <a:lvl9pPr marL="4422996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933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672" y="5291777"/>
            <a:ext cx="6415088" cy="624723"/>
          </a:xfrm>
        </p:spPr>
        <p:txBody>
          <a:bodyPr anchor="b"/>
          <a:lstStyle>
            <a:lvl1pPr algn="l">
              <a:defRPr sz="2315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672" y="675476"/>
            <a:ext cx="6415088" cy="4535805"/>
          </a:xfrm>
        </p:spPr>
        <p:txBody>
          <a:bodyPr rtlCol="0">
            <a:normAutofit/>
          </a:bodyPr>
          <a:lstStyle>
            <a:lvl1pPr marL="0" indent="0">
              <a:buNone/>
              <a:defRPr sz="3858"/>
            </a:lvl1pPr>
            <a:lvl2pPr marL="552874" indent="0">
              <a:buNone/>
              <a:defRPr sz="3417"/>
            </a:lvl2pPr>
            <a:lvl3pPr marL="1105749" indent="0">
              <a:buNone/>
              <a:defRPr sz="2976"/>
            </a:lvl3pPr>
            <a:lvl4pPr marL="1658624" indent="0">
              <a:buNone/>
              <a:defRPr sz="2315"/>
            </a:lvl4pPr>
            <a:lvl5pPr marL="2211498" indent="0">
              <a:buNone/>
              <a:defRPr sz="2315"/>
            </a:lvl5pPr>
            <a:lvl6pPr marL="2764373" indent="0">
              <a:buNone/>
              <a:defRPr sz="2315"/>
            </a:lvl6pPr>
            <a:lvl7pPr marL="3317247" indent="0">
              <a:buNone/>
              <a:defRPr sz="2315"/>
            </a:lvl7pPr>
            <a:lvl8pPr marL="3870121" indent="0">
              <a:buNone/>
              <a:defRPr sz="2315"/>
            </a:lvl8pPr>
            <a:lvl9pPr marL="4422996" indent="0">
              <a:buNone/>
              <a:defRPr sz="2315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672" y="5916501"/>
            <a:ext cx="6415088" cy="887211"/>
          </a:xfrm>
        </p:spPr>
        <p:txBody>
          <a:bodyPr/>
          <a:lstStyle>
            <a:lvl1pPr marL="0" indent="0">
              <a:buNone/>
              <a:defRPr sz="1653"/>
            </a:lvl1pPr>
            <a:lvl2pPr marL="552874" indent="0">
              <a:buNone/>
              <a:defRPr sz="1433"/>
            </a:lvl2pPr>
            <a:lvl3pPr marL="1105749" indent="0">
              <a:buNone/>
              <a:defRPr sz="1323"/>
            </a:lvl3pPr>
            <a:lvl4pPr marL="1658624" indent="0">
              <a:buNone/>
              <a:defRPr sz="1102"/>
            </a:lvl4pPr>
            <a:lvl5pPr marL="2211498" indent="0">
              <a:buNone/>
              <a:defRPr sz="1102"/>
            </a:lvl5pPr>
            <a:lvl6pPr marL="2764373" indent="0">
              <a:buNone/>
              <a:defRPr sz="1102"/>
            </a:lvl6pPr>
            <a:lvl7pPr marL="3317247" indent="0">
              <a:buNone/>
              <a:defRPr sz="1102"/>
            </a:lvl7pPr>
            <a:lvl8pPr marL="3870121" indent="0">
              <a:buNone/>
              <a:defRPr sz="1102"/>
            </a:lvl8pPr>
            <a:lvl9pPr marL="4422996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580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534592" y="302744"/>
            <a:ext cx="9622632" cy="1259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0314" tIns="50157" rIns="100314" bIns="5015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534592" y="1763926"/>
            <a:ext cx="9622632" cy="49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0314" tIns="50157" rIns="100314" bIns="501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593" y="7006711"/>
            <a:ext cx="2494755" cy="402480"/>
          </a:xfrm>
          <a:prstGeom prst="rect">
            <a:avLst/>
          </a:prstGeom>
        </p:spPr>
        <p:txBody>
          <a:bodyPr vert="horz" lIns="100314" tIns="50157" rIns="100314" bIns="50157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33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03.04.2020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036" y="7006711"/>
            <a:ext cx="3385741" cy="402480"/>
          </a:xfrm>
          <a:prstGeom prst="rect">
            <a:avLst/>
          </a:prstGeom>
        </p:spPr>
        <p:txBody>
          <a:bodyPr vert="horz" lIns="100314" tIns="50157" rIns="100314" bIns="50157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33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2470" y="7006711"/>
            <a:ext cx="2494755" cy="402480"/>
          </a:xfrm>
          <a:prstGeom prst="rect">
            <a:avLst/>
          </a:prstGeom>
        </p:spPr>
        <p:txBody>
          <a:bodyPr vert="horz" lIns="100314" tIns="50157" rIns="100314" bIns="50157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33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92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29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291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291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291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291">
          <a:solidFill>
            <a:schemeClr val="tx1"/>
          </a:solidFill>
          <a:latin typeface="Calibri" pitchFamily="34" charset="0"/>
        </a:defRPr>
      </a:lvl5pPr>
      <a:lvl6pPr marL="552874" algn="ctr" rtl="0" eaLnBrk="1" fontAlgn="base" hangingPunct="1">
        <a:spcBef>
          <a:spcPct val="0"/>
        </a:spcBef>
        <a:spcAft>
          <a:spcPct val="0"/>
        </a:spcAft>
        <a:defRPr sz="5291">
          <a:solidFill>
            <a:schemeClr val="tx1"/>
          </a:solidFill>
          <a:latin typeface="Calibri" pitchFamily="34" charset="0"/>
        </a:defRPr>
      </a:lvl6pPr>
      <a:lvl7pPr marL="1105749" algn="ctr" rtl="0" eaLnBrk="1" fontAlgn="base" hangingPunct="1">
        <a:spcBef>
          <a:spcPct val="0"/>
        </a:spcBef>
        <a:spcAft>
          <a:spcPct val="0"/>
        </a:spcAft>
        <a:defRPr sz="5291">
          <a:solidFill>
            <a:schemeClr val="tx1"/>
          </a:solidFill>
          <a:latin typeface="Calibri" pitchFamily="34" charset="0"/>
        </a:defRPr>
      </a:lvl7pPr>
      <a:lvl8pPr marL="1658624" algn="ctr" rtl="0" eaLnBrk="1" fontAlgn="base" hangingPunct="1">
        <a:spcBef>
          <a:spcPct val="0"/>
        </a:spcBef>
        <a:spcAft>
          <a:spcPct val="0"/>
        </a:spcAft>
        <a:defRPr sz="5291">
          <a:solidFill>
            <a:schemeClr val="tx1"/>
          </a:solidFill>
          <a:latin typeface="Calibri" pitchFamily="34" charset="0"/>
        </a:defRPr>
      </a:lvl8pPr>
      <a:lvl9pPr marL="2211498" algn="ctr" rtl="0" eaLnBrk="1" fontAlgn="base" hangingPunct="1">
        <a:spcBef>
          <a:spcPct val="0"/>
        </a:spcBef>
        <a:spcAft>
          <a:spcPct val="0"/>
        </a:spcAft>
        <a:defRPr sz="5291">
          <a:solidFill>
            <a:schemeClr val="tx1"/>
          </a:solidFill>
          <a:latin typeface="Calibri" pitchFamily="34" charset="0"/>
        </a:defRPr>
      </a:lvl9pPr>
    </p:titleStyle>
    <p:bodyStyle>
      <a:lvl1pPr marL="414654" indent="-41465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858" kern="1200">
          <a:solidFill>
            <a:schemeClr val="tx1"/>
          </a:solidFill>
          <a:latin typeface="+mn-lt"/>
          <a:ea typeface="+mn-ea"/>
          <a:cs typeface="+mn-cs"/>
        </a:defRPr>
      </a:lvl1pPr>
      <a:lvl2pPr marL="898422" indent="-345548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417" kern="1200">
          <a:solidFill>
            <a:schemeClr val="tx1"/>
          </a:solidFill>
          <a:latin typeface="+mn-lt"/>
          <a:ea typeface="+mn-ea"/>
          <a:cs typeface="+mn-cs"/>
        </a:defRPr>
      </a:lvl2pPr>
      <a:lvl3pPr marL="1382187" indent="-276438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3pPr>
      <a:lvl4pPr marL="1935061" indent="-276438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315" kern="1200">
          <a:solidFill>
            <a:schemeClr val="tx1"/>
          </a:solidFill>
          <a:latin typeface="+mn-lt"/>
          <a:ea typeface="+mn-ea"/>
          <a:cs typeface="+mn-cs"/>
        </a:defRPr>
      </a:lvl4pPr>
      <a:lvl5pPr marL="2487935" indent="-276438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315" kern="1200">
          <a:solidFill>
            <a:schemeClr val="tx1"/>
          </a:solidFill>
          <a:latin typeface="+mn-lt"/>
          <a:ea typeface="+mn-ea"/>
          <a:cs typeface="+mn-cs"/>
        </a:defRPr>
      </a:lvl5pPr>
      <a:lvl6pPr marL="3040811" indent="-276438" algn="l" defTabSz="1105749" rtl="0" eaLnBrk="1" latinLnBrk="0" hangingPunct="1">
        <a:spcBef>
          <a:spcPct val="20000"/>
        </a:spcBef>
        <a:buFont typeface="Arial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6pPr>
      <a:lvl7pPr marL="3593685" indent="-276438" algn="l" defTabSz="1105749" rtl="0" eaLnBrk="1" latinLnBrk="0" hangingPunct="1">
        <a:spcBef>
          <a:spcPct val="20000"/>
        </a:spcBef>
        <a:buFont typeface="Arial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7pPr>
      <a:lvl8pPr marL="4146559" indent="-276438" algn="l" defTabSz="1105749" rtl="0" eaLnBrk="1" latinLnBrk="0" hangingPunct="1">
        <a:spcBef>
          <a:spcPct val="20000"/>
        </a:spcBef>
        <a:buFont typeface="Arial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8pPr>
      <a:lvl9pPr marL="4699434" indent="-276438" algn="l" defTabSz="1105749" rtl="0" eaLnBrk="1" latinLnBrk="0" hangingPunct="1">
        <a:spcBef>
          <a:spcPct val="20000"/>
        </a:spcBef>
        <a:buFont typeface="Arial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05749" rtl="0" eaLnBrk="1" latinLnBrk="0" hangingPunct="1">
        <a:defRPr sz="2205" kern="1200">
          <a:solidFill>
            <a:schemeClr val="tx1"/>
          </a:solidFill>
          <a:latin typeface="+mn-lt"/>
          <a:ea typeface="+mn-ea"/>
          <a:cs typeface="+mn-cs"/>
        </a:defRPr>
      </a:lvl1pPr>
      <a:lvl2pPr marL="552874" algn="l" defTabSz="1105749" rtl="0" eaLnBrk="1" latinLnBrk="0" hangingPunct="1">
        <a:defRPr sz="2205" kern="1200">
          <a:solidFill>
            <a:schemeClr val="tx1"/>
          </a:solidFill>
          <a:latin typeface="+mn-lt"/>
          <a:ea typeface="+mn-ea"/>
          <a:cs typeface="+mn-cs"/>
        </a:defRPr>
      </a:lvl2pPr>
      <a:lvl3pPr marL="1105749" algn="l" defTabSz="1105749" rtl="0" eaLnBrk="1" latinLnBrk="0" hangingPunct="1"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658624" algn="l" defTabSz="1105749" rtl="0" eaLnBrk="1" latinLnBrk="0" hangingPunct="1">
        <a:defRPr sz="2205" kern="1200">
          <a:solidFill>
            <a:schemeClr val="tx1"/>
          </a:solidFill>
          <a:latin typeface="+mn-lt"/>
          <a:ea typeface="+mn-ea"/>
          <a:cs typeface="+mn-cs"/>
        </a:defRPr>
      </a:lvl4pPr>
      <a:lvl5pPr marL="2211498" algn="l" defTabSz="1105749" rtl="0" eaLnBrk="1" latinLnBrk="0" hangingPunct="1">
        <a:defRPr sz="2205" kern="1200">
          <a:solidFill>
            <a:schemeClr val="tx1"/>
          </a:solidFill>
          <a:latin typeface="+mn-lt"/>
          <a:ea typeface="+mn-ea"/>
          <a:cs typeface="+mn-cs"/>
        </a:defRPr>
      </a:lvl5pPr>
      <a:lvl6pPr marL="2764373" algn="l" defTabSz="1105749" rtl="0" eaLnBrk="1" latinLnBrk="0" hangingPunct="1">
        <a:defRPr sz="2205" kern="1200">
          <a:solidFill>
            <a:schemeClr val="tx1"/>
          </a:solidFill>
          <a:latin typeface="+mn-lt"/>
          <a:ea typeface="+mn-ea"/>
          <a:cs typeface="+mn-cs"/>
        </a:defRPr>
      </a:lvl6pPr>
      <a:lvl7pPr marL="3317247" algn="l" defTabSz="1105749" rtl="0" eaLnBrk="1" latinLnBrk="0" hangingPunct="1">
        <a:defRPr sz="2205" kern="1200">
          <a:solidFill>
            <a:schemeClr val="tx1"/>
          </a:solidFill>
          <a:latin typeface="+mn-lt"/>
          <a:ea typeface="+mn-ea"/>
          <a:cs typeface="+mn-cs"/>
        </a:defRPr>
      </a:lvl7pPr>
      <a:lvl8pPr marL="3870121" algn="l" defTabSz="1105749" rtl="0" eaLnBrk="1" latinLnBrk="0" hangingPunct="1">
        <a:defRPr sz="2205" kern="1200">
          <a:solidFill>
            <a:schemeClr val="tx1"/>
          </a:solidFill>
          <a:latin typeface="+mn-lt"/>
          <a:ea typeface="+mn-ea"/>
          <a:cs typeface="+mn-cs"/>
        </a:defRPr>
      </a:lvl8pPr>
      <a:lvl9pPr marL="4422996" algn="l" defTabSz="1105749" rtl="0" eaLnBrk="1" latinLnBrk="0" hangingPunct="1">
        <a:defRPr sz="2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1.wdp"/><Relationship Id="rId5" Type="http://schemas.openxmlformats.org/officeDocument/2006/relationships/image" Target="../media/image28.pn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JP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Relationship Id="rId7" Type="http://schemas.openxmlformats.org/officeDocument/2006/relationships/image" Target="../media/image3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Relationship Id="rId7" Type="http://schemas.openxmlformats.org/officeDocument/2006/relationships/image" Target="../media/image3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6.jpeg"/><Relationship Id="rId9" Type="http://schemas.microsoft.com/office/2007/relationships/hdphoto" Target="../media/hdphoto12.wdp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microsoft.com/office/2007/relationships/hdphoto" Target="../media/hdphoto13.wdp"/><Relationship Id="rId7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microsoft.com/office/2007/relationships/hdphoto" Target="../media/hdphoto15.wdp"/><Relationship Id="rId5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Relationship Id="rId10" Type="http://schemas.openxmlformats.org/officeDocument/2006/relationships/image" Target="../media/image41.png"/><Relationship Id="rId4" Type="http://schemas.openxmlformats.org/officeDocument/2006/relationships/image" Target="../media/image5.png"/><Relationship Id="rId9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Relationship Id="rId7" Type="http://schemas.openxmlformats.org/officeDocument/2006/relationships/image" Target="../media/image4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6.wdp"/><Relationship Id="rId5" Type="http://schemas.openxmlformats.org/officeDocument/2006/relationships/image" Target="../media/image42.png"/><Relationship Id="rId4" Type="http://schemas.openxmlformats.org/officeDocument/2006/relationships/image" Target="../media/image6.jpeg"/><Relationship Id="rId9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6.jpeg"/><Relationship Id="rId4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Relationship Id="rId7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openxmlformats.org/officeDocument/2006/relationships/image" Target="../media/image6.jpeg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Relationship Id="rId7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11" Type="http://schemas.microsoft.com/office/2007/relationships/hdphoto" Target="../media/hdphoto7.wdp"/><Relationship Id="rId5" Type="http://schemas.openxmlformats.org/officeDocument/2006/relationships/image" Target="../media/image15.jpeg"/><Relationship Id="rId10" Type="http://schemas.openxmlformats.org/officeDocument/2006/relationships/image" Target="../media/image18.png"/><Relationship Id="rId4" Type="http://schemas.openxmlformats.org/officeDocument/2006/relationships/image" Target="../media/image6.jpeg"/><Relationship Id="rId9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Relationship Id="rId7" Type="http://schemas.openxmlformats.org/officeDocument/2006/relationships/image" Target="../media/image2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Relationship Id="rId7" Type="http://schemas.microsoft.com/office/2007/relationships/hdphoto" Target="../media/hdphoto8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11" Type="http://schemas.microsoft.com/office/2007/relationships/hdphoto" Target="../media/hdphoto10.wdp"/><Relationship Id="rId5" Type="http://schemas.openxmlformats.org/officeDocument/2006/relationships/image" Target="../media/image23.jpeg"/><Relationship Id="rId10" Type="http://schemas.openxmlformats.org/officeDocument/2006/relationships/image" Target="../media/image26.png"/><Relationship Id="rId4" Type="http://schemas.openxmlformats.org/officeDocument/2006/relationships/image" Target="../media/image6.jpeg"/><Relationship Id="rId9" Type="http://schemas.microsoft.com/office/2007/relationships/hdphoto" Target="../media/hdphoto9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Program\&#1052;&#1086;&#1080;%20&#1076;&#1086;&#1082;&#1091;&#1084;&#1077;&#1085;&#1090;&#1099;\&#1052;&#1086;&#1080;%20&#1088;&#1080;&#1089;&#1091;&#1085;&#1082;&#1080;\1\11111.bmp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0446"/>
            <a:ext cx="10691813" cy="639922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17514" y="326735"/>
            <a:ext cx="7344039" cy="7888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63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МУНИЦИПАЛЬНЫЙ РАЙОН ИЛИШЕВСКИЙ РАЙОН</a:t>
            </a:r>
            <a:endParaRPr lang="ru-RU" sz="2263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63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РЕСПУБЛИКИ БАШКОРТОСТАН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61330" y="3051814"/>
            <a:ext cx="10369151" cy="209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0578" tIns="55289" rIns="110578" bIns="55289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66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ПРОЕКТ</a:t>
            </a:r>
          </a:p>
          <a:p>
            <a:pPr algn="ctr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66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«Комплексная компактная застройка и благоустройство микрорайона «Юбилейный» </a:t>
            </a:r>
          </a:p>
          <a:p>
            <a:pPr algn="ctr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66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с. </a:t>
            </a:r>
            <a:r>
              <a:rPr lang="ru-RU" sz="2866" b="1" dirty="0" err="1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Карабашево</a:t>
            </a:r>
            <a:r>
              <a:rPr lang="ru-RU" sz="2866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 муниципального района </a:t>
            </a:r>
            <a:r>
              <a:rPr lang="ru-RU" sz="2866" b="1" dirty="0" err="1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Илишевский</a:t>
            </a:r>
            <a:r>
              <a:rPr lang="ru-RU" sz="2866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 район Республики Башкортостан»</a:t>
            </a:r>
            <a:endParaRPr lang="ru-RU" sz="2866" b="1" dirty="0">
              <a:solidFill>
                <a:srgbClr val="1F497D">
                  <a:lumMod val="75000"/>
                </a:srgbClr>
              </a:solidFill>
              <a:latin typeface="Arial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3715" y="268485"/>
            <a:ext cx="586767" cy="779227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53" y="241547"/>
            <a:ext cx="761865" cy="819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3509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38"/>
          <p:cNvSpPr/>
          <p:nvPr/>
        </p:nvSpPr>
        <p:spPr>
          <a:xfrm flipV="1">
            <a:off x="771246" y="619629"/>
            <a:ext cx="8992405" cy="45719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 sz="2263" dirty="0"/>
          </a:p>
        </p:txBody>
      </p:sp>
      <p:sp>
        <p:nvSpPr>
          <p:cNvPr id="39" name="object 39"/>
          <p:cNvSpPr/>
          <p:nvPr/>
        </p:nvSpPr>
        <p:spPr>
          <a:xfrm>
            <a:off x="737394" y="647394"/>
            <a:ext cx="33852" cy="35913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 sz="2263" dirty="0"/>
          </a:p>
        </p:txBody>
      </p:sp>
      <p:sp>
        <p:nvSpPr>
          <p:cNvPr id="174" name="object 14"/>
          <p:cNvSpPr txBox="1">
            <a:spLocks/>
          </p:cNvSpPr>
          <p:nvPr/>
        </p:nvSpPr>
        <p:spPr>
          <a:xfrm>
            <a:off x="1350394" y="395461"/>
            <a:ext cx="8518623" cy="168839"/>
          </a:xfrm>
          <a:prstGeom prst="rect">
            <a:avLst/>
          </a:prstGeom>
        </p:spPr>
        <p:txBody>
          <a:bodyPr vert="horz" wrap="square" lIns="0" tIns="0" rIns="49183" bIns="0" rtlCol="0">
            <a:noAutofit/>
          </a:bodyPr>
          <a:lstStyle/>
          <a:p>
            <a:pPr marL="8675" algn="ctr">
              <a:spcBef>
                <a:spcPts val="68"/>
              </a:spcBef>
            </a:pP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ОБЩИЙ ВИД ЗАВЕРШЕННОГО ОБЪЕКТА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10202" y="6804173"/>
            <a:ext cx="1944216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Волна 13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9772460" y="245198"/>
            <a:ext cx="376969" cy="634092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2" r:link="rId3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sz="2263">
              <a:solidFill>
                <a:schemeClr val="lt1"/>
              </a:solidFill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8183" y="288328"/>
            <a:ext cx="512299" cy="755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" contras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869" b="8999"/>
          <a:stretch/>
        </p:blipFill>
        <p:spPr>
          <a:xfrm>
            <a:off x="191790" y="1221442"/>
            <a:ext cx="10311105" cy="6061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76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38"/>
          <p:cNvSpPr/>
          <p:nvPr/>
        </p:nvSpPr>
        <p:spPr>
          <a:xfrm flipV="1">
            <a:off x="771246" y="619629"/>
            <a:ext cx="8992405" cy="45719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 sz="2263" dirty="0"/>
          </a:p>
        </p:txBody>
      </p:sp>
      <p:sp>
        <p:nvSpPr>
          <p:cNvPr id="39" name="object 39"/>
          <p:cNvSpPr/>
          <p:nvPr/>
        </p:nvSpPr>
        <p:spPr>
          <a:xfrm>
            <a:off x="737394" y="647394"/>
            <a:ext cx="33852" cy="35913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 sz="2263" dirty="0"/>
          </a:p>
        </p:txBody>
      </p:sp>
      <p:sp>
        <p:nvSpPr>
          <p:cNvPr id="174" name="object 14"/>
          <p:cNvSpPr txBox="1">
            <a:spLocks/>
          </p:cNvSpPr>
          <p:nvPr/>
        </p:nvSpPr>
        <p:spPr>
          <a:xfrm>
            <a:off x="1350394" y="395461"/>
            <a:ext cx="8518623" cy="168839"/>
          </a:xfrm>
          <a:prstGeom prst="rect">
            <a:avLst/>
          </a:prstGeom>
        </p:spPr>
        <p:txBody>
          <a:bodyPr vert="horz" wrap="square" lIns="0" tIns="0" rIns="49183" bIns="0" rtlCol="0">
            <a:noAutofit/>
          </a:bodyPr>
          <a:lstStyle/>
          <a:p>
            <a:pPr marL="8675" algn="ctr">
              <a:spcBef>
                <a:spcPts val="68"/>
              </a:spcBef>
            </a:pP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ОБЩИЙ ВИД ЗАВЕРШЕННОГО ОБЪЕКТА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10202" y="6804173"/>
            <a:ext cx="1944216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Волна 13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9772460" y="245198"/>
            <a:ext cx="376969" cy="634092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2" r:link="rId3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sz="2263">
              <a:solidFill>
                <a:schemeClr val="lt1"/>
              </a:solidFill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8183" y="288328"/>
            <a:ext cx="512299" cy="755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31" y="1331564"/>
            <a:ext cx="10369152" cy="5951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92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38"/>
          <p:cNvSpPr/>
          <p:nvPr/>
        </p:nvSpPr>
        <p:spPr>
          <a:xfrm flipV="1">
            <a:off x="771246" y="619629"/>
            <a:ext cx="8992405" cy="45719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 sz="2263" dirty="0"/>
          </a:p>
        </p:txBody>
      </p:sp>
      <p:sp>
        <p:nvSpPr>
          <p:cNvPr id="39" name="object 39"/>
          <p:cNvSpPr/>
          <p:nvPr/>
        </p:nvSpPr>
        <p:spPr>
          <a:xfrm>
            <a:off x="737394" y="647394"/>
            <a:ext cx="33852" cy="35913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 sz="2263" dirty="0"/>
          </a:p>
        </p:txBody>
      </p:sp>
      <p:sp>
        <p:nvSpPr>
          <p:cNvPr id="174" name="object 14"/>
          <p:cNvSpPr txBox="1">
            <a:spLocks/>
          </p:cNvSpPr>
          <p:nvPr/>
        </p:nvSpPr>
        <p:spPr>
          <a:xfrm>
            <a:off x="1350394" y="395461"/>
            <a:ext cx="8518623" cy="168839"/>
          </a:xfrm>
          <a:prstGeom prst="rect">
            <a:avLst/>
          </a:prstGeom>
        </p:spPr>
        <p:txBody>
          <a:bodyPr vert="horz" wrap="square" lIns="0" tIns="0" rIns="49183" bIns="0" rtlCol="0">
            <a:noAutofit/>
          </a:bodyPr>
          <a:lstStyle/>
          <a:p>
            <a:pPr marL="8675" algn="ctr">
              <a:spcBef>
                <a:spcPts val="68"/>
              </a:spcBef>
            </a:pP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ДЕТСКИЙ САД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10202" y="6804173"/>
            <a:ext cx="1944216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Волна 13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9772460" y="245198"/>
            <a:ext cx="376969" cy="634092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2" r:link="rId3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sz="2263">
              <a:solidFill>
                <a:schemeClr val="lt1"/>
              </a:solidFill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8183" y="288328"/>
            <a:ext cx="512299" cy="755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37" y="1259556"/>
            <a:ext cx="5109426" cy="30310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657" y="1259556"/>
            <a:ext cx="5052826" cy="30310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02"/>
          <a:stretch/>
        </p:blipFill>
        <p:spPr>
          <a:xfrm>
            <a:off x="233337" y="4434663"/>
            <a:ext cx="5109426" cy="30175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45"/>
          <a:stretch/>
        </p:blipFill>
        <p:spPr>
          <a:xfrm>
            <a:off x="5477656" y="4434663"/>
            <a:ext cx="5052826" cy="302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37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38"/>
          <p:cNvSpPr/>
          <p:nvPr/>
        </p:nvSpPr>
        <p:spPr>
          <a:xfrm flipV="1">
            <a:off x="771246" y="619629"/>
            <a:ext cx="8992405" cy="45719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 sz="2263" dirty="0"/>
          </a:p>
        </p:txBody>
      </p:sp>
      <p:sp>
        <p:nvSpPr>
          <p:cNvPr id="39" name="object 39"/>
          <p:cNvSpPr/>
          <p:nvPr/>
        </p:nvSpPr>
        <p:spPr>
          <a:xfrm>
            <a:off x="737394" y="647394"/>
            <a:ext cx="33852" cy="35913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 sz="2263" dirty="0"/>
          </a:p>
        </p:txBody>
      </p:sp>
      <p:sp>
        <p:nvSpPr>
          <p:cNvPr id="174" name="object 14"/>
          <p:cNvSpPr txBox="1">
            <a:spLocks/>
          </p:cNvSpPr>
          <p:nvPr/>
        </p:nvSpPr>
        <p:spPr>
          <a:xfrm>
            <a:off x="1350394" y="395461"/>
            <a:ext cx="8518623" cy="168839"/>
          </a:xfrm>
          <a:prstGeom prst="rect">
            <a:avLst/>
          </a:prstGeom>
        </p:spPr>
        <p:txBody>
          <a:bodyPr vert="horz" wrap="square" lIns="0" tIns="0" rIns="49183" bIns="0" rtlCol="0">
            <a:noAutofit/>
          </a:bodyPr>
          <a:lstStyle/>
          <a:p>
            <a:pPr marL="8675" algn="ctr">
              <a:spcBef>
                <a:spcPts val="68"/>
              </a:spcBef>
            </a:pP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СПОРТИВНО-КУЛЬТУРНЫЙ ЦЕНТР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10202" y="6804173"/>
            <a:ext cx="1944216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Волна 13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9772460" y="245198"/>
            <a:ext cx="376969" cy="634092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2" r:link="rId3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sz="2263">
              <a:solidFill>
                <a:schemeClr val="lt1"/>
              </a:solidFill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8183" y="288328"/>
            <a:ext cx="512299" cy="755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02"/>
          <a:stretch/>
        </p:blipFill>
        <p:spPr>
          <a:xfrm>
            <a:off x="233338" y="1331565"/>
            <a:ext cx="5109426" cy="29840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473" y="1367583"/>
            <a:ext cx="5071009" cy="29454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52" y="4427909"/>
            <a:ext cx="5136612" cy="30190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5000" contras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474" y="4426719"/>
            <a:ext cx="5071008" cy="304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62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5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02" t="4094" r="3118" b="29489"/>
          <a:stretch/>
        </p:blipFill>
        <p:spPr>
          <a:xfrm>
            <a:off x="194888" y="4571925"/>
            <a:ext cx="5079010" cy="2880320"/>
          </a:xfrm>
          <a:prstGeom prst="rect">
            <a:avLst/>
          </a:prstGeom>
        </p:spPr>
      </p:pic>
      <p:sp>
        <p:nvSpPr>
          <p:cNvPr id="38" name="object 38"/>
          <p:cNvSpPr/>
          <p:nvPr/>
        </p:nvSpPr>
        <p:spPr>
          <a:xfrm flipV="1">
            <a:off x="771246" y="619629"/>
            <a:ext cx="8992405" cy="45719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 sz="2263" dirty="0"/>
          </a:p>
        </p:txBody>
      </p:sp>
      <p:sp>
        <p:nvSpPr>
          <p:cNvPr id="39" name="object 39"/>
          <p:cNvSpPr/>
          <p:nvPr/>
        </p:nvSpPr>
        <p:spPr>
          <a:xfrm>
            <a:off x="737394" y="647394"/>
            <a:ext cx="33852" cy="35913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 sz="2263" dirty="0"/>
          </a:p>
        </p:txBody>
      </p:sp>
      <p:sp>
        <p:nvSpPr>
          <p:cNvPr id="174" name="object 14"/>
          <p:cNvSpPr txBox="1">
            <a:spLocks/>
          </p:cNvSpPr>
          <p:nvPr/>
        </p:nvSpPr>
        <p:spPr>
          <a:xfrm>
            <a:off x="1350394" y="395461"/>
            <a:ext cx="8518623" cy="168839"/>
          </a:xfrm>
          <a:prstGeom prst="rect">
            <a:avLst/>
          </a:prstGeom>
        </p:spPr>
        <p:txBody>
          <a:bodyPr vert="horz" wrap="square" lIns="0" tIns="0" rIns="49183" bIns="0" rtlCol="0">
            <a:noAutofit/>
          </a:bodyPr>
          <a:lstStyle/>
          <a:p>
            <a:pPr marL="8675" algn="ctr">
              <a:spcBef>
                <a:spcPts val="68"/>
              </a:spcBef>
            </a:pP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ОБЪЕКТЫ ВСПОМОГАТЕЛЬНОГО НАЗНАЧЕНИЯ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10202" y="6804173"/>
            <a:ext cx="1944216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Волна 13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9772460" y="245198"/>
            <a:ext cx="376969" cy="634092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4" r:link="rId5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sz="2263">
              <a:solidFill>
                <a:schemeClr val="lt1"/>
              </a:solidFill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8183" y="288328"/>
            <a:ext cx="512299" cy="755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145" b="7980"/>
          <a:stretch/>
        </p:blipFill>
        <p:spPr>
          <a:xfrm>
            <a:off x="161330" y="1331565"/>
            <a:ext cx="5112568" cy="30243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20" b="19777"/>
          <a:stretch/>
        </p:blipFill>
        <p:spPr>
          <a:xfrm>
            <a:off x="5423943" y="1331565"/>
            <a:ext cx="5111886" cy="302433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5000" contras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96" b="17430"/>
          <a:stretch/>
        </p:blipFill>
        <p:spPr>
          <a:xfrm>
            <a:off x="5423943" y="4433513"/>
            <a:ext cx="5106539" cy="3024572"/>
          </a:xfrm>
          <a:prstGeom prst="rect">
            <a:avLst/>
          </a:prstGeom>
        </p:spPr>
      </p:pic>
      <p:sp>
        <p:nvSpPr>
          <p:cNvPr id="17" name="Объект 8"/>
          <p:cNvSpPr txBox="1">
            <a:spLocks/>
          </p:cNvSpPr>
          <p:nvPr/>
        </p:nvSpPr>
        <p:spPr>
          <a:xfrm>
            <a:off x="130574" y="1331565"/>
            <a:ext cx="1800201" cy="390058"/>
          </a:xfrm>
          <a:prstGeom prst="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2558" tIns="71279" rIns="142558" bIns="71279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Овощехранилище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sz="1400" b="1" dirty="0">
              <a:solidFill>
                <a:srgbClr val="002060"/>
              </a:solidFill>
            </a:endParaRP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Объект 8"/>
          <p:cNvSpPr txBox="1">
            <a:spLocks/>
          </p:cNvSpPr>
          <p:nvPr/>
        </p:nvSpPr>
        <p:spPr>
          <a:xfrm>
            <a:off x="5423943" y="1331565"/>
            <a:ext cx="2586259" cy="390058"/>
          </a:xfrm>
          <a:prstGeom prst="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2558" tIns="71279" rIns="142558" bIns="71279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Теплая стоянка на 1 автобус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sz="1400" b="1" dirty="0">
              <a:solidFill>
                <a:srgbClr val="002060"/>
              </a:solidFill>
            </a:endParaRP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Объект 8"/>
          <p:cNvSpPr txBox="1">
            <a:spLocks/>
          </p:cNvSpPr>
          <p:nvPr/>
        </p:nvSpPr>
        <p:spPr>
          <a:xfrm>
            <a:off x="130575" y="4423532"/>
            <a:ext cx="3703164" cy="580627"/>
          </a:xfrm>
          <a:prstGeom prst="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2558" tIns="71279" rIns="142558" bIns="71279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Здание с бактерицидными установками и </a:t>
            </a: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Водонапорные башни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sz="1400" b="1" dirty="0">
              <a:solidFill>
                <a:srgbClr val="002060"/>
              </a:solidFill>
            </a:endParaRP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61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38"/>
          <p:cNvSpPr/>
          <p:nvPr/>
        </p:nvSpPr>
        <p:spPr>
          <a:xfrm flipV="1">
            <a:off x="771246" y="619629"/>
            <a:ext cx="8992405" cy="45719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 sz="2263" dirty="0"/>
          </a:p>
        </p:txBody>
      </p:sp>
      <p:sp>
        <p:nvSpPr>
          <p:cNvPr id="39" name="object 39"/>
          <p:cNvSpPr/>
          <p:nvPr/>
        </p:nvSpPr>
        <p:spPr>
          <a:xfrm>
            <a:off x="737394" y="647394"/>
            <a:ext cx="33852" cy="35913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 sz="2263" dirty="0"/>
          </a:p>
        </p:txBody>
      </p:sp>
      <p:sp>
        <p:nvSpPr>
          <p:cNvPr id="174" name="object 14"/>
          <p:cNvSpPr txBox="1">
            <a:spLocks/>
          </p:cNvSpPr>
          <p:nvPr/>
        </p:nvSpPr>
        <p:spPr>
          <a:xfrm>
            <a:off x="1350394" y="395461"/>
            <a:ext cx="8518623" cy="168839"/>
          </a:xfrm>
          <a:prstGeom prst="rect">
            <a:avLst/>
          </a:prstGeom>
        </p:spPr>
        <p:txBody>
          <a:bodyPr vert="horz" wrap="square" lIns="0" tIns="0" rIns="49183" bIns="0" rtlCol="0">
            <a:noAutofit/>
          </a:bodyPr>
          <a:lstStyle/>
          <a:p>
            <a:pPr marL="8675" algn="ctr">
              <a:spcBef>
                <a:spcPts val="68"/>
              </a:spcBef>
            </a:pP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ОБЪЕКТЫ ЭНЕРГЕТИЧЕСКОГО ХОЗЯЙСТВА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10202" y="6804173"/>
            <a:ext cx="1944216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Волна 13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9772460" y="173190"/>
            <a:ext cx="376969" cy="634092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2" r:link="rId3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sz="2263">
              <a:solidFill>
                <a:schemeClr val="lt1"/>
              </a:solidFill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8183" y="216320"/>
            <a:ext cx="512299" cy="755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1323"/>
          <a:stretch/>
        </p:blipFill>
        <p:spPr>
          <a:xfrm>
            <a:off x="161330" y="1331565"/>
            <a:ext cx="5112568" cy="2952328"/>
          </a:xfrm>
          <a:prstGeom prst="rect">
            <a:avLst/>
          </a:prstGeom>
        </p:spPr>
      </p:pic>
      <p:sp>
        <p:nvSpPr>
          <p:cNvPr id="17" name="Объект 8"/>
          <p:cNvSpPr txBox="1">
            <a:spLocks/>
          </p:cNvSpPr>
          <p:nvPr/>
        </p:nvSpPr>
        <p:spPr>
          <a:xfrm>
            <a:off x="165365" y="1349524"/>
            <a:ext cx="3168352" cy="360040"/>
          </a:xfrm>
          <a:prstGeom prst="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2558" tIns="71279" rIns="142558" bIns="71279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Блочный газорегуляторный пункт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sz="1400" b="1" dirty="0">
              <a:solidFill>
                <a:srgbClr val="002060"/>
              </a:solidFill>
            </a:endParaRP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027"/>
          <a:stretch/>
        </p:blipFill>
        <p:spPr>
          <a:xfrm>
            <a:off x="5422022" y="1299847"/>
            <a:ext cx="5108460" cy="2984046"/>
          </a:xfrm>
          <a:prstGeom prst="rect">
            <a:avLst/>
          </a:prstGeom>
        </p:spPr>
      </p:pic>
      <p:sp>
        <p:nvSpPr>
          <p:cNvPr id="20" name="Объект 8"/>
          <p:cNvSpPr txBox="1">
            <a:spLocks/>
          </p:cNvSpPr>
          <p:nvPr/>
        </p:nvSpPr>
        <p:spPr>
          <a:xfrm>
            <a:off x="5427368" y="1349524"/>
            <a:ext cx="3950985" cy="360040"/>
          </a:xfrm>
          <a:prstGeom prst="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2558" tIns="71279" rIns="142558" bIns="71279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Комплектная трансформаторная подстанция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sz="1400" b="1" dirty="0">
              <a:solidFill>
                <a:srgbClr val="002060"/>
              </a:solidFill>
            </a:endParaRP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522" y="4355901"/>
            <a:ext cx="6912768" cy="3132348"/>
          </a:xfrm>
          <a:prstGeom prst="rect">
            <a:avLst/>
          </a:prstGeom>
        </p:spPr>
      </p:pic>
      <p:sp>
        <p:nvSpPr>
          <p:cNvPr id="21" name="Объект 8"/>
          <p:cNvSpPr txBox="1">
            <a:spLocks/>
          </p:cNvSpPr>
          <p:nvPr/>
        </p:nvSpPr>
        <p:spPr>
          <a:xfrm>
            <a:off x="3977754" y="4360694"/>
            <a:ext cx="2736304" cy="360040"/>
          </a:xfrm>
          <a:prstGeom prst="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2558" tIns="71279" rIns="142558" bIns="71279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Блочно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-модульная котельная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sz="1400" b="1" dirty="0">
              <a:solidFill>
                <a:srgbClr val="002060"/>
              </a:solidFill>
            </a:endParaRP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6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38"/>
          <p:cNvSpPr/>
          <p:nvPr/>
        </p:nvSpPr>
        <p:spPr>
          <a:xfrm flipV="1">
            <a:off x="771246" y="619629"/>
            <a:ext cx="8992405" cy="45719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 sz="2263" dirty="0"/>
          </a:p>
        </p:txBody>
      </p:sp>
      <p:sp>
        <p:nvSpPr>
          <p:cNvPr id="39" name="object 39"/>
          <p:cNvSpPr/>
          <p:nvPr/>
        </p:nvSpPr>
        <p:spPr>
          <a:xfrm>
            <a:off x="737394" y="647394"/>
            <a:ext cx="33852" cy="35913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 sz="2263" dirty="0"/>
          </a:p>
        </p:txBody>
      </p:sp>
      <p:sp>
        <p:nvSpPr>
          <p:cNvPr id="174" name="object 14"/>
          <p:cNvSpPr txBox="1">
            <a:spLocks/>
          </p:cNvSpPr>
          <p:nvPr/>
        </p:nvSpPr>
        <p:spPr>
          <a:xfrm>
            <a:off x="3150594" y="395461"/>
            <a:ext cx="4715592" cy="287846"/>
          </a:xfrm>
          <a:prstGeom prst="rect">
            <a:avLst/>
          </a:prstGeom>
        </p:spPr>
        <p:txBody>
          <a:bodyPr vert="horz" wrap="square" lIns="0" tIns="0" rIns="49183" bIns="0" rtlCol="0">
            <a:noAutofit/>
          </a:bodyPr>
          <a:lstStyle/>
          <a:p>
            <a:pPr marL="8675" algn="ctr">
              <a:spcBef>
                <a:spcPts val="68"/>
              </a:spcBef>
            </a:pP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ГЕНЕРАЛЬНЫЙ ПЛАН с. КАРАБАШЕВО</a:t>
            </a:r>
            <a:endParaRPr lang="ru-RU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10202" y="6804173"/>
            <a:ext cx="1944216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Волна 13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9772460" y="245198"/>
            <a:ext cx="376969" cy="634092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2" r:link="rId3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sz="2263">
              <a:solidFill>
                <a:schemeClr val="lt1"/>
              </a:solidFill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8183" y="288328"/>
            <a:ext cx="512299" cy="755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" name="Овал 3"/>
          <p:cNvSpPr/>
          <p:nvPr/>
        </p:nvSpPr>
        <p:spPr>
          <a:xfrm>
            <a:off x="2105546" y="3948967"/>
            <a:ext cx="1008112" cy="936104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521370" y="1220782"/>
            <a:ext cx="9721080" cy="6338893"/>
            <a:chOff x="521370" y="1220782"/>
            <a:chExt cx="9721080" cy="6338893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1370" y="1220782"/>
              <a:ext cx="9535875" cy="6297545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7578154" y="4885071"/>
              <a:ext cx="2664296" cy="2633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8199767" y="4620755"/>
              <a:ext cx="1106580" cy="3512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4697834" y="7092205"/>
              <a:ext cx="2777493" cy="4674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4512629" y="7308229"/>
              <a:ext cx="469213" cy="2100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Скругленный прямоугольник 9"/>
          <p:cNvSpPr/>
          <p:nvPr/>
        </p:nvSpPr>
        <p:spPr>
          <a:xfrm rot="20237374">
            <a:off x="957393" y="5070860"/>
            <a:ext cx="2933335" cy="1241850"/>
          </a:xfrm>
          <a:prstGeom prst="roundRect">
            <a:avLst/>
          </a:prstGeom>
          <a:solidFill>
            <a:srgbClr val="FF0000">
              <a:alpha val="37000"/>
            </a:srgbClr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60944" y="1220782"/>
            <a:ext cx="730869" cy="62975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525" y="1220783"/>
            <a:ext cx="730869" cy="62975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ая выноска 4"/>
          <p:cNvSpPr/>
          <p:nvPr/>
        </p:nvSpPr>
        <p:spPr>
          <a:xfrm>
            <a:off x="273371" y="3787778"/>
            <a:ext cx="2289628" cy="331850"/>
          </a:xfrm>
          <a:prstGeom prst="wedgeRectCallout">
            <a:avLst>
              <a:gd name="adj1" fmla="val 46042"/>
              <a:gd name="adj2" fmla="val 361233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object 64"/>
          <p:cNvSpPr txBox="1"/>
          <p:nvPr/>
        </p:nvSpPr>
        <p:spPr>
          <a:xfrm>
            <a:off x="410237" y="3821789"/>
            <a:ext cx="2185645" cy="212342"/>
          </a:xfrm>
          <a:prstGeom prst="rect">
            <a:avLst/>
          </a:prstGeom>
        </p:spPr>
        <p:txBody>
          <a:bodyPr vert="horz" wrap="square" lIns="0" tIns="8675" rIns="0" bIns="0" rtlCol="0">
            <a:spAutoFit/>
          </a:bodyPr>
          <a:lstStyle/>
          <a:p>
            <a:pPr algn="just"/>
            <a:r>
              <a:rPr lang="ru-RU" sz="1323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Микрорайон «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Юбилейный</a:t>
            </a:r>
            <a:r>
              <a:rPr lang="ru-RU" sz="1323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323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82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38"/>
          <p:cNvSpPr/>
          <p:nvPr/>
        </p:nvSpPr>
        <p:spPr>
          <a:xfrm flipV="1">
            <a:off x="771246" y="619629"/>
            <a:ext cx="8992405" cy="45719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 sz="2263" dirty="0"/>
          </a:p>
        </p:txBody>
      </p:sp>
      <p:sp>
        <p:nvSpPr>
          <p:cNvPr id="39" name="object 39"/>
          <p:cNvSpPr/>
          <p:nvPr/>
        </p:nvSpPr>
        <p:spPr>
          <a:xfrm>
            <a:off x="737394" y="647394"/>
            <a:ext cx="33852" cy="35913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 sz="2263" dirty="0"/>
          </a:p>
        </p:txBody>
      </p:sp>
      <p:sp>
        <p:nvSpPr>
          <p:cNvPr id="174" name="object 14"/>
          <p:cNvSpPr txBox="1">
            <a:spLocks/>
          </p:cNvSpPr>
          <p:nvPr/>
        </p:nvSpPr>
        <p:spPr>
          <a:xfrm>
            <a:off x="1350394" y="395461"/>
            <a:ext cx="8413257" cy="206209"/>
          </a:xfrm>
          <a:prstGeom prst="rect">
            <a:avLst/>
          </a:prstGeom>
        </p:spPr>
        <p:txBody>
          <a:bodyPr vert="horz" wrap="square" lIns="0" tIns="0" rIns="49183" bIns="0" rtlCol="0">
            <a:noAutofit/>
          </a:bodyPr>
          <a:lstStyle/>
          <a:p>
            <a:pPr marL="8675" algn="ctr">
              <a:spcBef>
                <a:spcPts val="68"/>
              </a:spcBef>
            </a:pP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ГЕНЕРАЛЬНЫЙ ПЛАН </a:t>
            </a:r>
            <a:r>
              <a:rPr lang="ru-RU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мкр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«ЮБИЛЕЙНЫЙ»</a:t>
            </a:r>
            <a:endParaRPr lang="ru-RU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10202" y="6804173"/>
            <a:ext cx="1944216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Волна 13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9772460" y="245198"/>
            <a:ext cx="376969" cy="634092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2" r:link="rId3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sz="2263">
              <a:solidFill>
                <a:schemeClr val="lt1"/>
              </a:solidFill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8183" y="288328"/>
            <a:ext cx="512299" cy="755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30" y="1276713"/>
            <a:ext cx="10369152" cy="6175532"/>
          </a:xfrm>
          <a:prstGeom prst="rect">
            <a:avLst/>
          </a:prstGeom>
          <a:effectLst>
            <a:reflection endPos="0" dist="101600" dir="5400000" sy="-100000" algn="bl" rotWithShape="0"/>
          </a:effectLst>
        </p:spPr>
      </p:pic>
      <p:sp>
        <p:nvSpPr>
          <p:cNvPr id="31" name="Прямоугольная выноска 30"/>
          <p:cNvSpPr/>
          <p:nvPr/>
        </p:nvSpPr>
        <p:spPr>
          <a:xfrm>
            <a:off x="4193778" y="2746990"/>
            <a:ext cx="1152128" cy="407219"/>
          </a:xfrm>
          <a:prstGeom prst="wedgeRectCallout">
            <a:avLst>
              <a:gd name="adj1" fmla="val 69106"/>
              <a:gd name="adj2" fmla="val 201890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object 64"/>
          <p:cNvSpPr txBox="1"/>
          <p:nvPr/>
        </p:nvSpPr>
        <p:spPr>
          <a:xfrm>
            <a:off x="4265786" y="2813348"/>
            <a:ext cx="966701" cy="212342"/>
          </a:xfrm>
          <a:prstGeom prst="rect">
            <a:avLst/>
          </a:prstGeom>
        </p:spPr>
        <p:txBody>
          <a:bodyPr vert="horz" wrap="square" lIns="0" tIns="8675" rIns="0" bIns="0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</a:t>
            </a:r>
            <a:r>
              <a:rPr lang="ru-RU" sz="1323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сад</a:t>
            </a:r>
            <a:endParaRPr lang="ru-RU" sz="1323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ая выноска 32"/>
          <p:cNvSpPr/>
          <p:nvPr/>
        </p:nvSpPr>
        <p:spPr>
          <a:xfrm>
            <a:off x="575657" y="5805087"/>
            <a:ext cx="1966564" cy="504056"/>
          </a:xfrm>
          <a:prstGeom prst="wedgeRectCallout">
            <a:avLst>
              <a:gd name="adj1" fmla="val -25708"/>
              <a:gd name="adj2" fmla="val -216806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object 64"/>
          <p:cNvSpPr txBox="1"/>
          <p:nvPr/>
        </p:nvSpPr>
        <p:spPr>
          <a:xfrm>
            <a:off x="708472" y="5868069"/>
            <a:ext cx="1765833" cy="378092"/>
          </a:xfrm>
          <a:prstGeom prst="rect">
            <a:avLst/>
          </a:prstGeom>
        </p:spPr>
        <p:txBody>
          <a:bodyPr vert="horz" wrap="square" lIns="0" tIns="8675" rIns="0" bIns="0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Площадка водонапорных сооружений</a:t>
            </a:r>
            <a:endParaRPr lang="ru-RU" sz="1323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ая выноска 34"/>
          <p:cNvSpPr/>
          <p:nvPr/>
        </p:nvSpPr>
        <p:spPr>
          <a:xfrm>
            <a:off x="2453876" y="3157366"/>
            <a:ext cx="1215417" cy="425579"/>
          </a:xfrm>
          <a:prstGeom prst="wedgeRectCallout">
            <a:avLst>
              <a:gd name="adj1" fmla="val 72779"/>
              <a:gd name="adj2" fmla="val 283611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object 64"/>
          <p:cNvSpPr txBox="1"/>
          <p:nvPr/>
        </p:nvSpPr>
        <p:spPr>
          <a:xfrm>
            <a:off x="2542221" y="3273443"/>
            <a:ext cx="1018750" cy="193426"/>
          </a:xfrm>
          <a:prstGeom prst="rect">
            <a:avLst/>
          </a:prstGeom>
        </p:spPr>
        <p:txBody>
          <a:bodyPr vert="horz" wrap="square" lIns="0" tIns="8675" rIns="0" bIns="0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Участки ЛПХ</a:t>
            </a:r>
            <a:endParaRPr lang="ru-RU" sz="1323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ая выноска 36"/>
          <p:cNvSpPr/>
          <p:nvPr/>
        </p:nvSpPr>
        <p:spPr>
          <a:xfrm>
            <a:off x="5870391" y="2247679"/>
            <a:ext cx="1512168" cy="545679"/>
          </a:xfrm>
          <a:prstGeom prst="wedgeRectCallout">
            <a:avLst>
              <a:gd name="adj1" fmla="val -34146"/>
              <a:gd name="adj2" fmla="val 205536"/>
            </a:avLst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object 64"/>
          <p:cNvSpPr txBox="1"/>
          <p:nvPr/>
        </p:nvSpPr>
        <p:spPr>
          <a:xfrm>
            <a:off x="5921970" y="2266431"/>
            <a:ext cx="1426249" cy="397008"/>
          </a:xfrm>
          <a:prstGeom prst="rect">
            <a:avLst/>
          </a:prstGeom>
        </p:spPr>
        <p:txBody>
          <a:bodyPr vert="horz" wrap="square" lIns="0" tIns="8675" rIns="0" bIns="0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Спортивно-культурный</a:t>
            </a:r>
            <a:r>
              <a:rPr lang="ru-RU" sz="1323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центр</a:t>
            </a:r>
            <a:endParaRPr lang="ru-RU" sz="1323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95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1892" y="1259557"/>
            <a:ext cx="5328590" cy="3288564"/>
          </a:xfrm>
          <a:prstGeom prst="rect">
            <a:avLst/>
          </a:prstGeom>
        </p:spPr>
      </p:pic>
      <p:sp>
        <p:nvSpPr>
          <p:cNvPr id="38" name="object 38"/>
          <p:cNvSpPr/>
          <p:nvPr/>
        </p:nvSpPr>
        <p:spPr>
          <a:xfrm flipV="1">
            <a:off x="771246" y="619629"/>
            <a:ext cx="8992405" cy="45719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 sz="2263" dirty="0"/>
          </a:p>
        </p:txBody>
      </p:sp>
      <p:sp>
        <p:nvSpPr>
          <p:cNvPr id="39" name="object 39"/>
          <p:cNvSpPr/>
          <p:nvPr/>
        </p:nvSpPr>
        <p:spPr>
          <a:xfrm>
            <a:off x="737394" y="647394"/>
            <a:ext cx="33852" cy="35913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 sz="2263" dirty="0"/>
          </a:p>
        </p:txBody>
      </p:sp>
      <p:sp>
        <p:nvSpPr>
          <p:cNvPr id="174" name="object 14"/>
          <p:cNvSpPr txBox="1">
            <a:spLocks/>
          </p:cNvSpPr>
          <p:nvPr/>
        </p:nvSpPr>
        <p:spPr>
          <a:xfrm>
            <a:off x="1350394" y="395461"/>
            <a:ext cx="8518623" cy="168839"/>
          </a:xfrm>
          <a:prstGeom prst="rect">
            <a:avLst/>
          </a:prstGeom>
        </p:spPr>
        <p:txBody>
          <a:bodyPr vert="horz" wrap="square" lIns="0" tIns="0" rIns="49183" bIns="0" rtlCol="0">
            <a:noAutofit/>
          </a:bodyPr>
          <a:lstStyle/>
          <a:p>
            <a:pPr marL="8675" algn="ctr">
              <a:spcBef>
                <a:spcPts val="68"/>
              </a:spcBef>
            </a:pP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ТЕХНИКО-ЭКОНОМИЧЕСКИЕ ПОКАЗАТЕЛИ ПРОЕКТА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10202" y="6804173"/>
            <a:ext cx="1944216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Волна 13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9772460" y="245198"/>
            <a:ext cx="376969" cy="634092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3" r:link="rId4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sz="2263">
              <a:solidFill>
                <a:schemeClr val="lt1"/>
              </a:solidFill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8183" y="288328"/>
            <a:ext cx="512299" cy="755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7" name="Объект 8"/>
          <p:cNvSpPr txBox="1">
            <a:spLocks/>
          </p:cNvSpPr>
          <p:nvPr/>
        </p:nvSpPr>
        <p:spPr>
          <a:xfrm>
            <a:off x="161329" y="1259557"/>
            <a:ext cx="4824537" cy="390058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2558" tIns="71279" rIns="142558" bIns="71279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Площадь застройки  – 23 га           Количество участков ЛПХ – 59 </a:t>
            </a: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sz="1400" b="1" dirty="0" smtClean="0">
              <a:solidFill>
                <a:srgbClr val="002060"/>
              </a:solidFill>
            </a:endParaRP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Объект 8"/>
          <p:cNvSpPr txBox="1">
            <a:spLocks/>
          </p:cNvSpPr>
          <p:nvPr/>
        </p:nvSpPr>
        <p:spPr>
          <a:xfrm>
            <a:off x="173734" y="1907630"/>
            <a:ext cx="2219843" cy="1221814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2558" tIns="71279" rIns="142558" bIns="71279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сад </a:t>
            </a: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вместимость – 50 мест</a:t>
            </a: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количество групп – 2 </a:t>
            </a: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площадь – 765,0 кв.м.</a:t>
            </a: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количество этажей -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sz="1400" b="1" dirty="0">
              <a:solidFill>
                <a:srgbClr val="002060"/>
              </a:solidFill>
            </a:endParaRP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Объект 8"/>
          <p:cNvSpPr txBox="1">
            <a:spLocks/>
          </p:cNvSpPr>
          <p:nvPr/>
        </p:nvSpPr>
        <p:spPr>
          <a:xfrm>
            <a:off x="2609603" y="1916957"/>
            <a:ext cx="2520280" cy="1212487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2558" tIns="71279" rIns="142558" bIns="71279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Спортивно-культурный центр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вместимость – 70 мест</a:t>
            </a: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площадь – 828,0 кв.м.</a:t>
            </a: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количество этажей –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Объект 8"/>
          <p:cNvSpPr txBox="1">
            <a:spLocks/>
          </p:cNvSpPr>
          <p:nvPr/>
        </p:nvSpPr>
        <p:spPr>
          <a:xfrm>
            <a:off x="155329" y="3452655"/>
            <a:ext cx="4974553" cy="1007711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2558" tIns="71279" rIns="142558" bIns="71279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Инженерная 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инфраструктура</a:t>
            </a: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газоснабжение – 2,9 км     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-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внутриквартальные дороги – 2,3 км</a:t>
            </a: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водоснабжение –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2,7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км    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-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сети связи и интернет – 4,3 км</a:t>
            </a: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электроснабжение – 2,5 </a:t>
            </a:r>
            <a:r>
              <a:rPr lang="ru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sz="1400" b="1" dirty="0">
              <a:solidFill>
                <a:srgbClr val="002060"/>
              </a:solidFill>
            </a:endParaRP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Объект 8"/>
          <p:cNvSpPr txBox="1">
            <a:spLocks/>
          </p:cNvSpPr>
          <p:nvPr/>
        </p:nvSpPr>
        <p:spPr>
          <a:xfrm>
            <a:off x="155329" y="4713663"/>
            <a:ext cx="4974553" cy="358120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2558" tIns="71279" rIns="142558" bIns="71279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Общая стоимость реализации проекта – 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174,4 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млн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руб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sz="1400" b="1" dirty="0">
              <a:solidFill>
                <a:srgbClr val="002060"/>
              </a:solidFill>
            </a:endParaRP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Объект 8"/>
          <p:cNvSpPr txBox="1">
            <a:spLocks/>
          </p:cNvSpPr>
          <p:nvPr/>
        </p:nvSpPr>
        <p:spPr>
          <a:xfrm>
            <a:off x="155330" y="5325080"/>
            <a:ext cx="4974552" cy="1512169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2558" tIns="71279" rIns="142558" bIns="71279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Государственный заказчик – Министерство сельского хозяйства РБ</a:t>
            </a: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Администрация МР </a:t>
            </a:r>
            <a:r>
              <a:rPr lang="ru-RU" sz="1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Илишевский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район РБ</a:t>
            </a: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Генеральная проектная организация – ООО «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Башпроект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Генеральная 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подрядная организация – ООО ПСФ «Д-Арт»</a:t>
            </a: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Сроки 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строительства – 2018-2019 гг.</a:t>
            </a: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sz="1400" b="1" dirty="0">
              <a:solidFill>
                <a:srgbClr val="002060"/>
              </a:solidFill>
            </a:endParaRP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  <a:buClr>
                <a:srgbClr val="000000"/>
              </a:buClr>
              <a:buSzPct val="100000"/>
              <a:buNone/>
              <a:tabLst>
                <a:tab pos="0" algn="l"/>
                <a:tab pos="1425586" algn="l"/>
                <a:tab pos="2851172" algn="l"/>
                <a:tab pos="4276759" algn="l"/>
                <a:tab pos="5702345" algn="l"/>
                <a:tab pos="7127931" algn="l"/>
                <a:tab pos="8553517" algn="l"/>
                <a:tab pos="9979103" algn="l"/>
                <a:tab pos="11404689" algn="l"/>
                <a:tab pos="12830276" algn="l"/>
                <a:tab pos="14255862" algn="l"/>
                <a:tab pos="15681448" algn="l"/>
              </a:tabLst>
              <a:defRPr/>
            </a:pP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2"/>
          <p:cNvSpPr>
            <a:spLocks noChangeArrowheads="1"/>
          </p:cNvSpPr>
          <p:nvPr/>
        </p:nvSpPr>
        <p:spPr bwMode="auto">
          <a:xfrm>
            <a:off x="8465959" y="1126844"/>
            <a:ext cx="2191400" cy="32861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42558" tIns="71279" rIns="142558" bIns="7127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ru-RU" alt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</a:t>
            </a:r>
            <a:r>
              <a:rPr lang="ru-RU" altLang="ru-RU" sz="1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8482" y="4571524"/>
            <a:ext cx="5302000" cy="2880721"/>
          </a:xfrm>
          <a:prstGeom prst="rect">
            <a:avLst/>
          </a:prstGeom>
        </p:spPr>
      </p:pic>
      <p:sp>
        <p:nvSpPr>
          <p:cNvPr id="66" name="Прямоугольник 2"/>
          <p:cNvSpPr>
            <a:spLocks noChangeArrowheads="1"/>
          </p:cNvSpPr>
          <p:nvPr/>
        </p:nvSpPr>
        <p:spPr bwMode="auto">
          <a:xfrm>
            <a:off x="8265185" y="4545504"/>
            <a:ext cx="2592947" cy="51328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142558" tIns="71279" rIns="142558" bIns="7127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ru-RU" alt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спортивно-культурного центра</a:t>
            </a:r>
            <a:endParaRPr lang="ru-RU" altLang="ru-RU" sz="12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42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38"/>
          <p:cNvSpPr/>
          <p:nvPr/>
        </p:nvSpPr>
        <p:spPr>
          <a:xfrm flipV="1">
            <a:off x="771246" y="619629"/>
            <a:ext cx="8992405" cy="45719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 sz="2263" dirty="0"/>
          </a:p>
        </p:txBody>
      </p:sp>
      <p:sp>
        <p:nvSpPr>
          <p:cNvPr id="39" name="object 39"/>
          <p:cNvSpPr/>
          <p:nvPr/>
        </p:nvSpPr>
        <p:spPr>
          <a:xfrm>
            <a:off x="737394" y="647394"/>
            <a:ext cx="33852" cy="35913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 sz="2263" dirty="0"/>
          </a:p>
        </p:txBody>
      </p:sp>
      <p:sp>
        <p:nvSpPr>
          <p:cNvPr id="174" name="object 14"/>
          <p:cNvSpPr txBox="1">
            <a:spLocks/>
          </p:cNvSpPr>
          <p:nvPr/>
        </p:nvSpPr>
        <p:spPr>
          <a:xfrm>
            <a:off x="1350394" y="395461"/>
            <a:ext cx="8518623" cy="168839"/>
          </a:xfrm>
          <a:prstGeom prst="rect">
            <a:avLst/>
          </a:prstGeom>
        </p:spPr>
        <p:txBody>
          <a:bodyPr vert="horz" wrap="square" lIns="0" tIns="0" rIns="49183" bIns="0" rtlCol="0">
            <a:noAutofit/>
          </a:bodyPr>
          <a:lstStyle/>
          <a:p>
            <a:pPr marL="8675" algn="ctr">
              <a:spcBef>
                <a:spcPts val="68"/>
              </a:spcBef>
            </a:pP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 СТРОИТЕЛЬСТВА: ФУНДАМЕНТНЫЕ РАБОТЫ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10202" y="6804173"/>
            <a:ext cx="1944216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Волна 13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9772460" y="245198"/>
            <a:ext cx="376969" cy="634092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2" r:link="rId3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sz="2263">
              <a:solidFill>
                <a:schemeClr val="lt1"/>
              </a:solidFill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8183" y="288328"/>
            <a:ext cx="512299" cy="755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110000"/>
                    </a14:imgEffect>
                    <a14:imgEffect>
                      <a14:brightnessContrast bright="1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94"/>
          <a:stretch/>
        </p:blipFill>
        <p:spPr>
          <a:xfrm>
            <a:off x="161330" y="4302478"/>
            <a:ext cx="5112568" cy="30777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10000"/>
                    </a14:imgEffect>
                    <a14:imgEffect>
                      <a14:brightnessContrast bright="1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914" y="4302478"/>
            <a:ext cx="5112568" cy="30777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501"/>
          <a:stretch/>
        </p:blipFill>
        <p:spPr>
          <a:xfrm>
            <a:off x="161330" y="1331565"/>
            <a:ext cx="5127674" cy="27903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50000"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359" b="20217"/>
          <a:stretch/>
        </p:blipFill>
        <p:spPr>
          <a:xfrm>
            <a:off x="5417913" y="1331565"/>
            <a:ext cx="5112569" cy="280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69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38"/>
          <p:cNvSpPr/>
          <p:nvPr/>
        </p:nvSpPr>
        <p:spPr>
          <a:xfrm flipV="1">
            <a:off x="771246" y="619629"/>
            <a:ext cx="8992405" cy="45719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 sz="2263" dirty="0"/>
          </a:p>
        </p:txBody>
      </p:sp>
      <p:sp>
        <p:nvSpPr>
          <p:cNvPr id="39" name="object 39"/>
          <p:cNvSpPr/>
          <p:nvPr/>
        </p:nvSpPr>
        <p:spPr>
          <a:xfrm>
            <a:off x="737394" y="647394"/>
            <a:ext cx="33852" cy="35913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 sz="2263" dirty="0"/>
          </a:p>
        </p:txBody>
      </p:sp>
      <p:sp>
        <p:nvSpPr>
          <p:cNvPr id="174" name="object 14"/>
          <p:cNvSpPr txBox="1">
            <a:spLocks/>
          </p:cNvSpPr>
          <p:nvPr/>
        </p:nvSpPr>
        <p:spPr>
          <a:xfrm>
            <a:off x="1350394" y="395461"/>
            <a:ext cx="8518623" cy="168839"/>
          </a:xfrm>
          <a:prstGeom prst="rect">
            <a:avLst/>
          </a:prstGeom>
        </p:spPr>
        <p:txBody>
          <a:bodyPr vert="horz" wrap="square" lIns="0" tIns="0" rIns="49183" bIns="0" rtlCol="0">
            <a:noAutofit/>
          </a:bodyPr>
          <a:lstStyle/>
          <a:p>
            <a:pPr marL="8675" algn="ctr">
              <a:spcBef>
                <a:spcPts val="68"/>
              </a:spcBef>
            </a:pP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 СТРОИТЕЛЬСТВА: ВОЗВЕДЕНИЕ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СТЕН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10202" y="6804173"/>
            <a:ext cx="1944216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Волна 13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9772460" y="245198"/>
            <a:ext cx="376969" cy="634092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2" r:link="rId3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sz="2263">
              <a:solidFill>
                <a:schemeClr val="lt1"/>
              </a:solidFill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8183" y="288328"/>
            <a:ext cx="512299" cy="755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80" b="13237"/>
          <a:stretch/>
        </p:blipFill>
        <p:spPr>
          <a:xfrm>
            <a:off x="161330" y="1259557"/>
            <a:ext cx="5127674" cy="30063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35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000"/>
          <a:stretch/>
        </p:blipFill>
        <p:spPr>
          <a:xfrm>
            <a:off x="5417914" y="1259557"/>
            <a:ext cx="5112568" cy="302433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5000"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9848"/>
          <a:stretch/>
        </p:blipFill>
        <p:spPr>
          <a:xfrm>
            <a:off x="161330" y="4422154"/>
            <a:ext cx="5127674" cy="303009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8000" contras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9434"/>
          <a:stretch/>
        </p:blipFill>
        <p:spPr>
          <a:xfrm>
            <a:off x="5423296" y="4409752"/>
            <a:ext cx="5107186" cy="3042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34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38"/>
          <p:cNvSpPr/>
          <p:nvPr/>
        </p:nvSpPr>
        <p:spPr>
          <a:xfrm flipV="1">
            <a:off x="771246" y="619629"/>
            <a:ext cx="8992405" cy="45719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 sz="2263" dirty="0"/>
          </a:p>
        </p:txBody>
      </p:sp>
      <p:sp>
        <p:nvSpPr>
          <p:cNvPr id="39" name="object 39"/>
          <p:cNvSpPr/>
          <p:nvPr/>
        </p:nvSpPr>
        <p:spPr>
          <a:xfrm>
            <a:off x="737394" y="647394"/>
            <a:ext cx="33852" cy="35913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 sz="2263" dirty="0"/>
          </a:p>
        </p:txBody>
      </p:sp>
      <p:sp>
        <p:nvSpPr>
          <p:cNvPr id="174" name="object 14"/>
          <p:cNvSpPr txBox="1">
            <a:spLocks/>
          </p:cNvSpPr>
          <p:nvPr/>
        </p:nvSpPr>
        <p:spPr>
          <a:xfrm>
            <a:off x="1350394" y="395461"/>
            <a:ext cx="8518623" cy="168839"/>
          </a:xfrm>
          <a:prstGeom prst="rect">
            <a:avLst/>
          </a:prstGeom>
        </p:spPr>
        <p:txBody>
          <a:bodyPr vert="horz" wrap="square" lIns="0" tIns="0" rIns="49183" bIns="0" rtlCol="0">
            <a:noAutofit/>
          </a:bodyPr>
          <a:lstStyle/>
          <a:p>
            <a:pPr marL="8675" algn="ctr">
              <a:spcBef>
                <a:spcPts val="68"/>
              </a:spcBef>
            </a:pP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ДЕТСКИЙ САД: ОТДЕЛОЧНЫЕ РАБОТЫ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10202" y="6804173"/>
            <a:ext cx="1944216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Волна 13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9772460" y="245198"/>
            <a:ext cx="376969" cy="634092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2" r:link="rId3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sz="2263">
              <a:solidFill>
                <a:schemeClr val="lt1"/>
              </a:solidFill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8183" y="288328"/>
            <a:ext cx="512299" cy="755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75"/>
          <a:stretch/>
        </p:blipFill>
        <p:spPr>
          <a:xfrm>
            <a:off x="161330" y="1340544"/>
            <a:ext cx="5112568" cy="30063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00"/>
          <a:stretch/>
        </p:blipFill>
        <p:spPr>
          <a:xfrm>
            <a:off x="5417914" y="1331565"/>
            <a:ext cx="5112568" cy="30243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30"/>
          <a:stretch/>
        </p:blipFill>
        <p:spPr>
          <a:xfrm>
            <a:off x="154880" y="4427909"/>
            <a:ext cx="5112568" cy="29973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56" b="-653"/>
          <a:stretch/>
        </p:blipFill>
        <p:spPr>
          <a:xfrm>
            <a:off x="5417914" y="4427909"/>
            <a:ext cx="5112568" cy="3051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74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38"/>
          <p:cNvSpPr/>
          <p:nvPr/>
        </p:nvSpPr>
        <p:spPr>
          <a:xfrm flipV="1">
            <a:off x="771246" y="619629"/>
            <a:ext cx="8992405" cy="45719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 sz="2263" dirty="0"/>
          </a:p>
        </p:txBody>
      </p:sp>
      <p:sp>
        <p:nvSpPr>
          <p:cNvPr id="39" name="object 39"/>
          <p:cNvSpPr/>
          <p:nvPr/>
        </p:nvSpPr>
        <p:spPr>
          <a:xfrm>
            <a:off x="737394" y="647394"/>
            <a:ext cx="33852" cy="35913"/>
          </a:xfrm>
          <a:custGeom>
            <a:avLst/>
            <a:gdLst/>
            <a:ahLst/>
            <a:cxnLst/>
            <a:rect l="l" t="t" r="r" b="b"/>
            <a:pathLst>
              <a:path w="50800" h="50800">
                <a:moveTo>
                  <a:pt x="25400" y="0"/>
                </a:moveTo>
                <a:lnTo>
                  <a:pt x="15510" y="1995"/>
                </a:lnTo>
                <a:lnTo>
                  <a:pt x="7437" y="7437"/>
                </a:lnTo>
                <a:lnTo>
                  <a:pt x="1995" y="15510"/>
                </a:lnTo>
                <a:lnTo>
                  <a:pt x="0" y="25400"/>
                </a:lnTo>
                <a:lnTo>
                  <a:pt x="1995" y="35289"/>
                </a:lnTo>
                <a:lnTo>
                  <a:pt x="7437" y="43362"/>
                </a:lnTo>
                <a:lnTo>
                  <a:pt x="15510" y="48804"/>
                </a:lnTo>
                <a:lnTo>
                  <a:pt x="25400" y="50800"/>
                </a:lnTo>
                <a:lnTo>
                  <a:pt x="35289" y="48804"/>
                </a:lnTo>
                <a:lnTo>
                  <a:pt x="43362" y="43362"/>
                </a:lnTo>
                <a:lnTo>
                  <a:pt x="48804" y="35289"/>
                </a:lnTo>
                <a:lnTo>
                  <a:pt x="50800" y="25400"/>
                </a:lnTo>
                <a:lnTo>
                  <a:pt x="48804" y="15510"/>
                </a:lnTo>
                <a:lnTo>
                  <a:pt x="43362" y="7437"/>
                </a:lnTo>
                <a:lnTo>
                  <a:pt x="35289" y="1995"/>
                </a:lnTo>
                <a:lnTo>
                  <a:pt x="25400" y="0"/>
                </a:lnTo>
                <a:close/>
              </a:path>
            </a:pathLst>
          </a:custGeom>
          <a:solidFill>
            <a:srgbClr val="0067AC"/>
          </a:solidFill>
        </p:spPr>
        <p:txBody>
          <a:bodyPr wrap="square" lIns="0" tIns="0" rIns="0" bIns="0" rtlCol="0"/>
          <a:lstStyle/>
          <a:p>
            <a:endParaRPr sz="2263" dirty="0"/>
          </a:p>
        </p:txBody>
      </p:sp>
      <p:sp>
        <p:nvSpPr>
          <p:cNvPr id="174" name="object 14"/>
          <p:cNvSpPr txBox="1">
            <a:spLocks/>
          </p:cNvSpPr>
          <p:nvPr/>
        </p:nvSpPr>
        <p:spPr>
          <a:xfrm>
            <a:off x="1350394" y="395461"/>
            <a:ext cx="8518623" cy="168839"/>
          </a:xfrm>
          <a:prstGeom prst="rect">
            <a:avLst/>
          </a:prstGeom>
        </p:spPr>
        <p:txBody>
          <a:bodyPr vert="horz" wrap="square" lIns="0" tIns="0" rIns="49183" bIns="0" rtlCol="0">
            <a:noAutofit/>
          </a:bodyPr>
          <a:lstStyle/>
          <a:p>
            <a:pPr marL="8675" algn="ctr">
              <a:spcBef>
                <a:spcPts val="68"/>
              </a:spcBef>
            </a:pP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СПОРТИВНО-КУЛЬТУРНЫЙ ЦЕНТР: ОТДЕЛОЧНЫЕ РАБОТЫ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10202" y="6804173"/>
            <a:ext cx="1944216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Волна 13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9772460" y="317206"/>
            <a:ext cx="376969" cy="634092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2" r:link="rId3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sz="2263">
              <a:solidFill>
                <a:schemeClr val="lt1"/>
              </a:solidFill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8183" y="360336"/>
            <a:ext cx="512299" cy="755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61"/>
          <a:stretch/>
        </p:blipFill>
        <p:spPr>
          <a:xfrm>
            <a:off x="161330" y="1331565"/>
            <a:ext cx="5112568" cy="301535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769" b="13592"/>
          <a:stretch/>
        </p:blipFill>
        <p:spPr>
          <a:xfrm>
            <a:off x="5417914" y="1331565"/>
            <a:ext cx="5112568" cy="301535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390" b="11737"/>
          <a:stretch/>
        </p:blipFill>
        <p:spPr>
          <a:xfrm>
            <a:off x="161330" y="4443452"/>
            <a:ext cx="5112568" cy="302433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127"/>
          <a:stretch/>
        </p:blipFill>
        <p:spPr>
          <a:xfrm>
            <a:off x="5417914" y="4427909"/>
            <a:ext cx="5112568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03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8"/>
          <p:cNvSpPr/>
          <p:nvPr/>
        </p:nvSpPr>
        <p:spPr>
          <a:xfrm flipV="1">
            <a:off x="771246" y="619629"/>
            <a:ext cx="8992405" cy="45719"/>
          </a:xfrm>
          <a:custGeom>
            <a:avLst/>
            <a:gdLst/>
            <a:ahLst/>
            <a:cxnLst/>
            <a:rect l="l" t="t" r="r" b="b"/>
            <a:pathLst>
              <a:path w="6189345">
                <a:moveTo>
                  <a:pt x="0" y="0"/>
                </a:moveTo>
                <a:lnTo>
                  <a:pt x="6188798" y="0"/>
                </a:lnTo>
              </a:path>
            </a:pathLst>
          </a:custGeom>
          <a:ln w="12700">
            <a:solidFill>
              <a:srgbClr val="0067AC"/>
            </a:solidFill>
          </a:ln>
        </p:spPr>
        <p:txBody>
          <a:bodyPr wrap="square" lIns="0" tIns="0" rIns="0" bIns="0" rtlCol="0"/>
          <a:lstStyle/>
          <a:p>
            <a:endParaRPr sz="2263" dirty="0"/>
          </a:p>
        </p:txBody>
      </p:sp>
      <p:sp>
        <p:nvSpPr>
          <p:cNvPr id="3" name="object 14"/>
          <p:cNvSpPr txBox="1">
            <a:spLocks/>
          </p:cNvSpPr>
          <p:nvPr/>
        </p:nvSpPr>
        <p:spPr>
          <a:xfrm>
            <a:off x="1350394" y="395461"/>
            <a:ext cx="8518623" cy="168839"/>
          </a:xfrm>
          <a:prstGeom prst="rect">
            <a:avLst/>
          </a:prstGeom>
        </p:spPr>
        <p:txBody>
          <a:bodyPr vert="horz" wrap="square" lIns="0" tIns="0" rIns="49183" bIns="0" rtlCol="0">
            <a:noAutofit/>
          </a:bodyPr>
          <a:lstStyle/>
          <a:p>
            <a:pPr marL="8675" algn="ctr">
              <a:spcBef>
                <a:spcPts val="68"/>
              </a:spcBef>
            </a:pP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ОБЩИЙ ВИД ЗАВЕРШЕННОГО ОБЪЕКТА</a:t>
            </a:r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Волна 3" descr="C:\Documents and Settings\Program\Мои документы\Мои рисунки\1\11111.bmp"/>
          <p:cNvSpPr>
            <a:spLocks noChangeArrowheads="1"/>
          </p:cNvSpPr>
          <p:nvPr/>
        </p:nvSpPr>
        <p:spPr bwMode="auto">
          <a:xfrm>
            <a:off x="9772460" y="245198"/>
            <a:ext cx="376969" cy="634092"/>
          </a:xfrm>
          <a:prstGeom prst="wave">
            <a:avLst>
              <a:gd name="adj1" fmla="val 6528"/>
              <a:gd name="adj2" fmla="val 10000"/>
            </a:avLst>
          </a:prstGeom>
          <a:blipFill dpi="0" rotWithShape="1">
            <a:blip r:embed="rId2" r:link="rId3"/>
            <a:srcRect/>
            <a:stretch>
              <a:fillRect/>
            </a:stretch>
          </a:blipFill>
          <a:ln w="25400" algn="ctr">
            <a:solidFill>
              <a:srgbClr val="F8F856">
                <a:alpha val="61176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sz="2263">
              <a:solidFill>
                <a:schemeClr val="lt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74F783"/>
              </a:clrFrom>
              <a:clrTo>
                <a:srgbClr val="74F78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8183" y="288328"/>
            <a:ext cx="512299" cy="755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" name="Picture 2" descr="C:\Users\yafaeva.rm\AppData\Local\Microsoft\Windows\Temporary Internet Files\Content.Outlook\FAPHE79I\1 (4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040" y="1331565"/>
            <a:ext cx="10259442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241573"/>
      </p:ext>
    </p:extLst>
  </p:cSld>
  <p:clrMapOvr>
    <a:masterClrMapping/>
  </p:clrMapOvr>
</p:sld>
</file>

<file path=ppt/theme/theme1.xml><?xml version="1.0" encoding="utf-8"?>
<a:theme xmlns:a="http://schemas.openxmlformats.org/drawingml/2006/main" name="Zased_W_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2680</TotalTime>
  <Words>282</Words>
  <Application>Microsoft Office PowerPoint</Application>
  <PresentationFormat>Произвольный</PresentationFormat>
  <Paragraphs>91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Zased_W_1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Путятинская Юлия Валерьевна</dc:creator>
  <cp:lastModifiedBy>Яфаева Разалия Маратовна</cp:lastModifiedBy>
  <cp:revision>122</cp:revision>
  <cp:lastPrinted>2019-06-14T10:04:21Z</cp:lastPrinted>
  <dcterms:created xsi:type="dcterms:W3CDTF">2019-06-13T05:08:31Z</dcterms:created>
  <dcterms:modified xsi:type="dcterms:W3CDTF">2020-04-03T12:33:21Z</dcterms:modified>
</cp:coreProperties>
</file>