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35" r:id="rId1"/>
  </p:sldMasterIdLst>
  <p:notesMasterIdLst>
    <p:notesMasterId r:id="rId3"/>
  </p:notesMasterIdLst>
  <p:handoutMasterIdLst>
    <p:handoutMasterId r:id="rId4"/>
  </p:handoutMasterIdLst>
  <p:sldIdLst>
    <p:sldId id="1099" r:id="rId2"/>
  </p:sldIdLst>
  <p:sldSz cx="12195175" cy="6859588"/>
  <p:notesSz cx="9928225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1pPr>
    <a:lvl2pPr marL="544316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2pPr>
    <a:lvl3pPr marL="1088631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3pPr>
    <a:lvl4pPr marL="1632947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4pPr>
    <a:lvl5pPr marL="2177261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5pPr>
    <a:lvl6pPr marL="2721578" algn="l" defTabSz="1088631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6pPr>
    <a:lvl7pPr marL="3265892" algn="l" defTabSz="1088631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7pPr>
    <a:lvl8pPr marL="3810207" algn="l" defTabSz="1088631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8pPr>
    <a:lvl9pPr marL="4354523" algn="l" defTabSz="1088631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CC"/>
    <a:srgbClr val="009242"/>
    <a:srgbClr val="8F77AD"/>
    <a:srgbClr val="FF5050"/>
    <a:srgbClr val="FF7C80"/>
    <a:srgbClr val="19934D"/>
    <a:srgbClr val="8441A9"/>
    <a:srgbClr val="0194EF"/>
    <a:srgbClr val="FFCCCC"/>
    <a:srgbClr val="17A3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763" autoAdjust="0"/>
    <p:restoredTop sz="96947" autoAdjust="0"/>
  </p:normalViewPr>
  <p:slideViewPr>
    <p:cSldViewPr>
      <p:cViewPr varScale="1">
        <p:scale>
          <a:sx n="112" d="100"/>
          <a:sy n="112" d="100"/>
        </p:scale>
        <p:origin x="78" y="198"/>
      </p:cViewPr>
      <p:guideLst>
        <p:guide orient="horz" pos="2161"/>
        <p:guide pos="3841"/>
      </p:guideLst>
    </p:cSldViewPr>
  </p:slideViewPr>
  <p:outlineViewPr>
    <p:cViewPr>
      <p:scale>
        <a:sx n="33" d="100"/>
        <a:sy n="33" d="100"/>
      </p:scale>
      <p:origin x="0" y="189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02495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4146" y="0"/>
            <a:ext cx="4302494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8AE029-F010-47F7-9DC1-E76188C4493E}" type="datetimeFigureOut">
              <a:rPr lang="ru-RU">
                <a:latin typeface="Arial" panose="020B0604020202020204" pitchFamily="34" charset="0"/>
              </a:rPr>
              <a:pPr>
                <a:defRPr/>
              </a:pPr>
              <a:t>16.02.2021</a:t>
            </a:fld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6456218"/>
            <a:ext cx="4302495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4146" y="6456218"/>
            <a:ext cx="4302494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9FFB5F-C8A9-4B74-893F-FD3837F1F3F9}" type="slidenum">
              <a:rPr lang="ru-RU">
                <a:latin typeface="Arial" panose="020B0604020202020204" pitchFamily="34" charset="0"/>
              </a:rPr>
              <a:pPr>
                <a:defRPr/>
              </a:pPr>
              <a:t>‹#›</a:t>
            </a:fld>
            <a:endParaRPr 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1577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4302495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4146" y="0"/>
            <a:ext cx="4302494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97DBF17-2317-4324-A986-363D727113C5}" type="datetimeFigureOut">
              <a:rPr lang="ru-RU" smtClean="0"/>
              <a:pPr>
                <a:defRPr/>
              </a:pPr>
              <a:t>16.02.2021</a:t>
            </a:fld>
            <a:endParaRPr lang="ru-RU" dirty="0"/>
          </a:p>
        </p:txBody>
      </p:sp>
      <p:sp>
        <p:nvSpPr>
          <p:cNvPr id="1095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697163" y="509588"/>
            <a:ext cx="4533900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3615" y="3228895"/>
            <a:ext cx="7942580" cy="305895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6456218"/>
            <a:ext cx="4302495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4146" y="6456218"/>
            <a:ext cx="4302494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0EA824A-ECAA-4660-A371-1DD77E95C13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85930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544316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1088631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632947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2177261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721578" algn="l" defTabSz="108863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3265892" algn="l" defTabSz="108863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810207" algn="l" defTabSz="108863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4354523" algn="l" defTabSz="108863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638" y="2130922"/>
            <a:ext cx="10365899" cy="147036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9276" y="3887100"/>
            <a:ext cx="8536623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16.02.2021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052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16.02.2021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5058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41502" y="274702"/>
            <a:ext cx="2743914" cy="58528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759" y="274702"/>
            <a:ext cx="8028490" cy="58528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16.02.2021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085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759" y="274702"/>
            <a:ext cx="10975658" cy="1143265"/>
          </a:xfrm>
        </p:spPr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09759" y="1600573"/>
            <a:ext cx="10975658" cy="4527011"/>
          </a:xfrm>
        </p:spPr>
        <p:txBody>
          <a:bodyPr rtlCol="0">
            <a:normAutofit/>
          </a:bodyPr>
          <a:lstStyle/>
          <a:p>
            <a:pPr lvl="0"/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E6A39-18D0-4723-BCF8-F3CB71240CAC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16.02.2021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7C317-3A40-4B70-ABA1-F90FD8E3189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1852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6011" y="12721"/>
            <a:ext cx="12164831" cy="6834330"/>
          </a:xfrm>
          <a:custGeom>
            <a:avLst/>
            <a:gdLst/>
            <a:ahLst/>
            <a:cxnLst/>
            <a:rect l="l" t="t" r="r" b="b"/>
            <a:pathLst>
              <a:path w="10692130" h="7560309">
                <a:moveTo>
                  <a:pt x="0" y="0"/>
                </a:moveTo>
                <a:lnTo>
                  <a:pt x="10691996" y="0"/>
                </a:lnTo>
                <a:lnTo>
                  <a:pt x="10691996" y="7559996"/>
                </a:lnTo>
                <a:lnTo>
                  <a:pt x="0" y="755999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2A2929"/>
            </a:solidFill>
          </a:ln>
        </p:spPr>
        <p:txBody>
          <a:bodyPr wrap="square" lIns="0" tIns="0" rIns="0" bIns="0" rtlCol="0"/>
          <a:lstStyle/>
          <a:p>
            <a:pPr defTabSz="1219224"/>
            <a:endParaRPr sz="2700"/>
          </a:p>
        </p:txBody>
      </p:sp>
      <p:sp>
        <p:nvSpPr>
          <p:cNvPr id="17" name="bk object 17"/>
          <p:cNvSpPr/>
          <p:nvPr/>
        </p:nvSpPr>
        <p:spPr>
          <a:xfrm>
            <a:off x="16011" y="1026420"/>
            <a:ext cx="12164679" cy="516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224"/>
            <a:endParaRPr sz="2700"/>
          </a:p>
        </p:txBody>
      </p:sp>
      <p:sp>
        <p:nvSpPr>
          <p:cNvPr id="18" name="bk object 18"/>
          <p:cNvSpPr/>
          <p:nvPr/>
        </p:nvSpPr>
        <p:spPr>
          <a:xfrm>
            <a:off x="16011" y="1123285"/>
            <a:ext cx="12164679" cy="516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224"/>
            <a:endParaRPr sz="270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567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16.02.2021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450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336" y="4407922"/>
            <a:ext cx="10365899" cy="1362390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336" y="2907386"/>
            <a:ext cx="10365899" cy="1500534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1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24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83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44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80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67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728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89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16.02.2021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301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759" y="1600573"/>
            <a:ext cx="5386202" cy="452701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9214" y="1600573"/>
            <a:ext cx="5386202" cy="452701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16.02.2021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411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759" y="1535470"/>
            <a:ext cx="5388320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13" indent="0">
              <a:buNone/>
              <a:defRPr sz="2700" b="1"/>
            </a:lvl2pPr>
            <a:lvl3pPr marL="1219224" indent="0">
              <a:buNone/>
              <a:defRPr sz="2400" b="1"/>
            </a:lvl3pPr>
            <a:lvl4pPr marL="1828836" indent="0">
              <a:buNone/>
              <a:defRPr sz="2100" b="1"/>
            </a:lvl4pPr>
            <a:lvl5pPr marL="2438448" indent="0">
              <a:buNone/>
              <a:defRPr sz="2100" b="1"/>
            </a:lvl5pPr>
            <a:lvl6pPr marL="3048060" indent="0">
              <a:buNone/>
              <a:defRPr sz="2100" b="1"/>
            </a:lvl6pPr>
            <a:lvl7pPr marL="3657671" indent="0">
              <a:buNone/>
              <a:defRPr sz="2100" b="1"/>
            </a:lvl7pPr>
            <a:lvl8pPr marL="4267283" indent="0">
              <a:buNone/>
              <a:defRPr sz="2100" b="1"/>
            </a:lvl8pPr>
            <a:lvl9pPr marL="4876895" indent="0">
              <a:buNone/>
              <a:defRPr sz="2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759" y="2175378"/>
            <a:ext cx="5388320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4984" y="1535470"/>
            <a:ext cx="5390437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13" indent="0">
              <a:buNone/>
              <a:defRPr sz="2700" b="1"/>
            </a:lvl2pPr>
            <a:lvl3pPr marL="1219224" indent="0">
              <a:buNone/>
              <a:defRPr sz="2400" b="1"/>
            </a:lvl3pPr>
            <a:lvl4pPr marL="1828836" indent="0">
              <a:buNone/>
              <a:defRPr sz="2100" b="1"/>
            </a:lvl4pPr>
            <a:lvl5pPr marL="2438448" indent="0">
              <a:buNone/>
              <a:defRPr sz="2100" b="1"/>
            </a:lvl5pPr>
            <a:lvl6pPr marL="3048060" indent="0">
              <a:buNone/>
              <a:defRPr sz="2100" b="1"/>
            </a:lvl6pPr>
            <a:lvl7pPr marL="3657671" indent="0">
              <a:buNone/>
              <a:defRPr sz="2100" b="1"/>
            </a:lvl7pPr>
            <a:lvl8pPr marL="4267283" indent="0">
              <a:buNone/>
              <a:defRPr sz="2100" b="1"/>
            </a:lvl8pPr>
            <a:lvl9pPr marL="4876895" indent="0">
              <a:buNone/>
              <a:defRPr sz="2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4984" y="2175378"/>
            <a:ext cx="5390437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16.02.2021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860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16.02.2021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715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16.02.2021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420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763" y="273112"/>
            <a:ext cx="4012129" cy="1162320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7976" y="273117"/>
            <a:ext cx="6817442" cy="5854469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763" y="1435437"/>
            <a:ext cx="4012129" cy="4692149"/>
          </a:xfrm>
        </p:spPr>
        <p:txBody>
          <a:bodyPr/>
          <a:lstStyle>
            <a:lvl1pPr marL="0" indent="0">
              <a:buNone/>
              <a:defRPr sz="1900"/>
            </a:lvl1pPr>
            <a:lvl2pPr marL="609613" indent="0">
              <a:buNone/>
              <a:defRPr sz="1600"/>
            </a:lvl2pPr>
            <a:lvl3pPr marL="1219224" indent="0">
              <a:buNone/>
              <a:defRPr sz="1300"/>
            </a:lvl3pPr>
            <a:lvl4pPr marL="1828836" indent="0">
              <a:buNone/>
              <a:defRPr sz="1200"/>
            </a:lvl4pPr>
            <a:lvl5pPr marL="2438448" indent="0">
              <a:buNone/>
              <a:defRPr sz="1200"/>
            </a:lvl5pPr>
            <a:lvl6pPr marL="3048060" indent="0">
              <a:buNone/>
              <a:defRPr sz="1200"/>
            </a:lvl6pPr>
            <a:lvl7pPr marL="3657671" indent="0">
              <a:buNone/>
              <a:defRPr sz="1200"/>
            </a:lvl7pPr>
            <a:lvl8pPr marL="4267283" indent="0">
              <a:buNone/>
              <a:defRPr sz="1200"/>
            </a:lvl8pPr>
            <a:lvl9pPr marL="4876895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16.02.2021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092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0341" y="4801713"/>
            <a:ext cx="7317105" cy="566870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90341" y="612916"/>
            <a:ext cx="7317105" cy="4115753"/>
          </a:xfrm>
        </p:spPr>
        <p:txBody>
          <a:bodyPr rtlCol="0">
            <a:normAutofit/>
          </a:bodyPr>
          <a:lstStyle>
            <a:lvl1pPr marL="0" indent="0">
              <a:buNone/>
              <a:defRPr sz="4300"/>
            </a:lvl1pPr>
            <a:lvl2pPr marL="609613" indent="0">
              <a:buNone/>
              <a:defRPr sz="3700"/>
            </a:lvl2pPr>
            <a:lvl3pPr marL="1219224" indent="0">
              <a:buNone/>
              <a:defRPr sz="3200"/>
            </a:lvl3pPr>
            <a:lvl4pPr marL="1828836" indent="0">
              <a:buNone/>
              <a:defRPr sz="2700"/>
            </a:lvl4pPr>
            <a:lvl5pPr marL="2438448" indent="0">
              <a:buNone/>
              <a:defRPr sz="2700"/>
            </a:lvl5pPr>
            <a:lvl6pPr marL="3048060" indent="0">
              <a:buNone/>
              <a:defRPr sz="2700"/>
            </a:lvl6pPr>
            <a:lvl7pPr marL="3657671" indent="0">
              <a:buNone/>
              <a:defRPr sz="2700"/>
            </a:lvl7pPr>
            <a:lvl8pPr marL="4267283" indent="0">
              <a:buNone/>
              <a:defRPr sz="2700"/>
            </a:lvl8pPr>
            <a:lvl9pPr marL="4876895" indent="0">
              <a:buNone/>
              <a:defRPr sz="27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90341" y="5368584"/>
            <a:ext cx="7317105" cy="805049"/>
          </a:xfrm>
        </p:spPr>
        <p:txBody>
          <a:bodyPr/>
          <a:lstStyle>
            <a:lvl1pPr marL="0" indent="0">
              <a:buNone/>
              <a:defRPr sz="1900"/>
            </a:lvl1pPr>
            <a:lvl2pPr marL="609613" indent="0">
              <a:buNone/>
              <a:defRPr sz="1600"/>
            </a:lvl2pPr>
            <a:lvl3pPr marL="1219224" indent="0">
              <a:buNone/>
              <a:defRPr sz="1300"/>
            </a:lvl3pPr>
            <a:lvl4pPr marL="1828836" indent="0">
              <a:buNone/>
              <a:defRPr sz="1200"/>
            </a:lvl4pPr>
            <a:lvl5pPr marL="2438448" indent="0">
              <a:buNone/>
              <a:defRPr sz="1200"/>
            </a:lvl5pPr>
            <a:lvl6pPr marL="3048060" indent="0">
              <a:buNone/>
              <a:defRPr sz="1200"/>
            </a:lvl6pPr>
            <a:lvl7pPr marL="3657671" indent="0">
              <a:buNone/>
              <a:defRPr sz="1200"/>
            </a:lvl7pPr>
            <a:lvl8pPr marL="4267283" indent="0">
              <a:buNone/>
              <a:defRPr sz="1200"/>
            </a:lvl8pPr>
            <a:lvl9pPr marL="4876895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16.02.2021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940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759" y="274702"/>
            <a:ext cx="10975658" cy="1143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3" tIns="60962" rIns="121923" bIns="6096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759" y="1600573"/>
            <a:ext cx="10975658" cy="4527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3" tIns="60962" rIns="121923" bIns="609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760" y="6357824"/>
            <a:ext cx="2845541" cy="365210"/>
          </a:xfrm>
          <a:prstGeom prst="rect">
            <a:avLst/>
          </a:prstGeom>
        </p:spPr>
        <p:txBody>
          <a:bodyPr vert="horz" lIns="121923" tIns="60962" rIns="121923" bIns="60962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1219224">
              <a:defRPr/>
            </a:pPr>
            <a:fld id="{0447C2EE-1A9C-45A3-BC42-EFAC50FE78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 defTabSz="1219224">
                <a:defRPr/>
              </a:pPr>
              <a:t>16.02.2021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6685" y="6357824"/>
            <a:ext cx="3861805" cy="365210"/>
          </a:xfrm>
          <a:prstGeom prst="rect">
            <a:avLst/>
          </a:prstGeom>
        </p:spPr>
        <p:txBody>
          <a:bodyPr vert="horz" lIns="121923" tIns="60962" rIns="121923" bIns="60962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1219224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9875" y="6357824"/>
            <a:ext cx="2845541" cy="365210"/>
          </a:xfrm>
          <a:prstGeom prst="rect">
            <a:avLst/>
          </a:prstGeom>
        </p:spPr>
        <p:txBody>
          <a:bodyPr vert="horz" lIns="121923" tIns="60962" rIns="121923" bIns="60962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1219224">
              <a:defRPr/>
            </a:pPr>
            <a:fld id="{CBC122BA-4C5C-4491-A08D-C4920A45C1FD}" type="slidenum">
              <a:rPr lang="ru-RU">
                <a:solidFill>
                  <a:prstClr val="black">
                    <a:tint val="75000"/>
                  </a:prstClr>
                </a:solidFill>
              </a:rPr>
              <a:pPr defTabSz="1219224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444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6" r:id="rId1"/>
    <p:sldLayoutId id="2147484137" r:id="rId2"/>
    <p:sldLayoutId id="2147484138" r:id="rId3"/>
    <p:sldLayoutId id="2147484139" r:id="rId4"/>
    <p:sldLayoutId id="2147484140" r:id="rId5"/>
    <p:sldLayoutId id="2147484141" r:id="rId6"/>
    <p:sldLayoutId id="2147484142" r:id="rId7"/>
    <p:sldLayoutId id="2147484143" r:id="rId8"/>
    <p:sldLayoutId id="2147484144" r:id="rId9"/>
    <p:sldLayoutId id="2147484145" r:id="rId10"/>
    <p:sldLayoutId id="2147484146" r:id="rId11"/>
    <p:sldLayoutId id="2147484147" r:id="rId12"/>
    <p:sldLayoutId id="2147484148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5pPr>
      <a:lvl6pPr marL="609613" algn="ctr" rtl="0" eaLnBrk="1" fontAlgn="base" hangingPunct="1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6pPr>
      <a:lvl7pPr marL="1219224" algn="ctr" rtl="0" eaLnBrk="1" fontAlgn="base" hangingPunct="1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7pPr>
      <a:lvl8pPr marL="1828836" algn="ctr" rtl="0" eaLnBrk="1" fontAlgn="base" hangingPunct="1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8pPr>
      <a:lvl9pPr marL="2438448" algn="ctr" rtl="0" eaLnBrk="1" fontAlgn="base" hangingPunct="1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9pPr>
    </p:titleStyle>
    <p:bodyStyle>
      <a:lvl1pPr marL="457209" indent="-457209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19" indent="-381007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4029" indent="-30480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41" indent="-30480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54" indent="-30480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865" indent="-304806" algn="l" defTabSz="1219224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478" indent="-304806" algn="l" defTabSz="1219224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2089" indent="-304806" algn="l" defTabSz="1219224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701" indent="-304806" algn="l" defTabSz="1219224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22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13" algn="l" defTabSz="121922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24" algn="l" defTabSz="121922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36" algn="l" defTabSz="121922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48" algn="l" defTabSz="121922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60" algn="l" defTabSz="121922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71" algn="l" defTabSz="121922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83" algn="l" defTabSz="121922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95" algn="l" defTabSz="121922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Прямоугольник 77"/>
          <p:cNvSpPr/>
          <p:nvPr/>
        </p:nvSpPr>
        <p:spPr>
          <a:xfrm>
            <a:off x="264939" y="1125538"/>
            <a:ext cx="3960440" cy="55446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20923" y="339559"/>
            <a:ext cx="12195175" cy="369320"/>
          </a:xfrm>
          <a:prstGeom prst="rect">
            <a:avLst/>
          </a:prstGeom>
        </p:spPr>
        <p:txBody>
          <a:bodyPr wrap="square" lIns="91428" tIns="45714" rIns="91428" bIns="45714">
            <a:spAutoFit/>
          </a:bodyPr>
          <a:lstStyle/>
          <a:p>
            <a:pPr algn="ctr"/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РЕАЛИЗАЦИЯ ПРОГРАММЫ «СЕЛЬСКАЯ ИПОТЕКА» В РЕСПУБЛИКЕ 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 в </a:t>
            </a:r>
            <a:r>
              <a:rPr lang="ru-RU" sz="1800" b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2020 году</a:t>
            </a:r>
            <a:endParaRPr lang="ru-RU" sz="1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80832" y="2708250"/>
            <a:ext cx="269625" cy="4587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dirty="0">
              <a:solidFill>
                <a:schemeClr val="tx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1279711"/>
              </p:ext>
            </p:extLst>
          </p:nvPr>
        </p:nvGraphicFramePr>
        <p:xfrm>
          <a:off x="5665539" y="825957"/>
          <a:ext cx="6151931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/>
                <a:gridCol w="1512168"/>
                <a:gridCol w="2839563"/>
              </a:tblGrid>
              <a:tr h="244429">
                <a:tc>
                  <a:txBody>
                    <a:bodyPr/>
                    <a:lstStyle/>
                    <a:p>
                      <a:endParaRPr lang="ru-RU" sz="18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27750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ВЫДАННЫХ</a:t>
                      </a:r>
                      <a:r>
                        <a:rPr lang="ru-RU" sz="1800" b="1" baseline="0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КРЕДИТОВ</a:t>
                      </a:r>
                      <a:endParaRPr lang="ru-RU" sz="18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2404</a:t>
                      </a:r>
                      <a:r>
                        <a:rPr lang="ru-RU" sz="20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шт.</a:t>
                      </a:r>
                      <a:endParaRPr lang="ru-RU" sz="16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4 944</a:t>
                      </a:r>
                      <a:r>
                        <a:rPr lang="ru-RU" sz="20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рублей</a:t>
                      </a:r>
                      <a:endParaRPr lang="ru-RU" sz="16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9" name="Picture 9" descr="C:\Users\Slobodyan-RA\Desktop\Документы\Презентация продукты\1942557-200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682" y="1174713"/>
            <a:ext cx="832846" cy="832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" name="TextBox 71"/>
          <p:cNvSpPr txBox="1"/>
          <p:nvPr/>
        </p:nvSpPr>
        <p:spPr>
          <a:xfrm>
            <a:off x="408955" y="3569742"/>
            <a:ext cx="36724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q"/>
            </a:pPr>
            <a:r>
              <a:rPr lang="ru-RU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2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место в РФ </a:t>
            </a:r>
            <a:endParaRPr lang="en-US" sz="3200" b="1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8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ru-RU" sz="18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выданным кредитам</a:t>
            </a:r>
          </a:p>
          <a:p>
            <a:pPr marL="285750" indent="-285750" algn="ctr">
              <a:buFont typeface="Wingdings" panose="05000000000000000000" pitchFamily="2" charset="2"/>
              <a:buChar char="q"/>
            </a:pPr>
            <a:endParaRPr lang="ru-RU" sz="18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ctr">
              <a:buFont typeface="Wingdings" panose="05000000000000000000" pitchFamily="2" charset="2"/>
              <a:buChar char="q"/>
            </a:pPr>
            <a:r>
              <a:rPr lang="ru-RU" sz="3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место в РФ</a:t>
            </a:r>
            <a:r>
              <a:rPr lang="en-US" sz="32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18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объемам выданных кредитов</a:t>
            </a:r>
            <a:endParaRPr lang="ru-RU" sz="18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3" name="Рисунок 7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39" y="1146730"/>
            <a:ext cx="4320480" cy="1932318"/>
          </a:xfrm>
          <a:prstGeom prst="rect">
            <a:avLst/>
          </a:prstGeom>
        </p:spPr>
      </p:pic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3545133"/>
              </p:ext>
            </p:extLst>
          </p:nvPr>
        </p:nvGraphicFramePr>
        <p:xfrm>
          <a:off x="4786681" y="2205658"/>
          <a:ext cx="7215561" cy="427143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43324"/>
                <a:gridCol w="2429001"/>
                <a:gridCol w="2143236"/>
              </a:tblGrid>
              <a:tr h="702730"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</a:t>
                      </a:r>
                      <a:r>
                        <a:rPr lang="ru-RU" sz="1500" b="1" baseline="0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района</a:t>
                      </a:r>
                      <a:endParaRPr lang="ru-RU" sz="15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  <a:alpha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выданных кредитов, шт.</a:t>
                      </a:r>
                      <a:endParaRPr lang="ru-RU" sz="15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  <a:alpha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8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Сумма кредитов, </a:t>
                      </a:r>
                      <a:br>
                        <a:rPr kumimoji="0" lang="ru-RU" sz="15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kumimoji="0" lang="ru-RU" sz="15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млн. руб.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  <a:alpha val="95000"/>
                      </a:schemeClr>
                    </a:solidFill>
                  </a:tcPr>
                </a:tc>
              </a:tr>
              <a:tr h="426190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Уфимский</a:t>
                      </a:r>
                      <a:endParaRPr lang="ru-RU" sz="18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1218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839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1 955,8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479801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err="1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Стерлитамакский</a:t>
                      </a:r>
                      <a:endParaRPr lang="ru-RU" sz="18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1218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297</a:t>
                      </a: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641,6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83412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err="1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Чишминский</a:t>
                      </a:r>
                      <a:endParaRPr lang="ru-RU" sz="1800" b="1" dirty="0" smtClean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1218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166</a:t>
                      </a: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336,8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429019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err="1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Кармаскалинский</a:t>
                      </a:r>
                      <a:endParaRPr lang="ru-RU" sz="18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1218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106</a:t>
                      </a: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214,7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70057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err="1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Иглинский</a:t>
                      </a:r>
                      <a:endParaRPr lang="ru-RU" sz="18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1218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88</a:t>
                      </a: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196,9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70057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err="1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Янаульский</a:t>
                      </a:r>
                      <a:endParaRPr lang="ru-RU" sz="1800" b="1" dirty="0" smtClean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1218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61</a:t>
                      </a: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98,5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70057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...</a:t>
                      </a:r>
                      <a:endParaRPr lang="ru-RU" sz="18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1218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…</a:t>
                      </a: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70057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err="1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Кигинский</a:t>
                      </a:r>
                      <a:endParaRPr lang="ru-RU" sz="18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1218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2,1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70057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err="1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Белокатайский</a:t>
                      </a:r>
                      <a:endParaRPr lang="ru-RU" sz="18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1218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2,0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7134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ased_W_3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Z_1_Оперативка_509_16x9</Template>
  <TotalTime>3514</TotalTime>
  <Words>78</Words>
  <Application>Microsoft Office PowerPoint</Application>
  <PresentationFormat>Произвольный</PresentationFormat>
  <Paragraphs>39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Times New Roman</vt:lpstr>
      <vt:lpstr>Verdana</vt:lpstr>
      <vt:lpstr>Wingdings</vt:lpstr>
      <vt:lpstr>Zased_W_3</vt:lpstr>
      <vt:lpstr>Презентация PowerPoint</vt:lpstr>
    </vt:vector>
  </TitlesOfParts>
  <Company>Управление делами Президента РБ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Пестрецов Андрей Анатольевич</dc:creator>
  <cp:lastModifiedBy>Батырова Гульназ Забировна</cp:lastModifiedBy>
  <cp:revision>1411</cp:revision>
  <cp:lastPrinted>2021-02-09T11:35:10Z</cp:lastPrinted>
  <dcterms:created xsi:type="dcterms:W3CDTF">2020-01-17T12:39:10Z</dcterms:created>
  <dcterms:modified xsi:type="dcterms:W3CDTF">2021-02-16T05:53:50Z</dcterms:modified>
</cp:coreProperties>
</file>