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media/image2.jpeg" ContentType="image/jpeg"/>
  <Override PartName="/ppt/theme/theme2.xml" ContentType="application/vnd.openxmlformats-officedocument.theme+xml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3175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3175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3175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175" cap="flat">
              <a:noFill/>
              <a:miter lim="400000"/>
            </a:ln>
          </a:bottom>
          <a:insideH>
            <a:ln w="3175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B8B8B8"/>
              </a:solidFill>
              <a:prstDash val="solid"/>
              <a:miter lim="400000"/>
            </a:ln>
          </a:left>
          <a:right>
            <a:ln w="3175" cap="flat">
              <a:solidFill>
                <a:srgbClr val="B8B8B8"/>
              </a:solidFill>
              <a:prstDash val="solid"/>
              <a:miter lim="400000"/>
            </a:ln>
          </a:right>
          <a:top>
            <a:ln w="3175" cap="flat">
              <a:solidFill>
                <a:srgbClr val="B8B8B8"/>
              </a:solidFill>
              <a:prstDash val="solid"/>
              <a:miter lim="400000"/>
            </a:ln>
          </a:top>
          <a:bottom>
            <a:ln w="3175" cap="flat">
              <a:solidFill>
                <a:srgbClr val="B8B8B8"/>
              </a:solidFill>
              <a:prstDash val="solid"/>
              <a:miter lim="400000"/>
            </a:ln>
          </a:bottom>
          <a:insideH>
            <a:ln w="3175" cap="flat">
              <a:solidFill>
                <a:srgbClr val="B8B8B8"/>
              </a:solidFill>
              <a:prstDash val="solid"/>
              <a:miter lim="400000"/>
            </a:ln>
          </a:insideH>
          <a:insideV>
            <a:ln w="3175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606060"/>
              </a:solidFill>
              <a:prstDash val="solid"/>
              <a:miter lim="400000"/>
            </a:ln>
          </a:left>
          <a:right>
            <a:ln w="3175" cap="flat">
              <a:solidFill>
                <a:srgbClr val="606060"/>
              </a:solidFill>
              <a:prstDash val="solid"/>
              <a:miter lim="400000"/>
            </a:ln>
          </a:right>
          <a:top>
            <a:ln w="3175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606060"/>
              </a:solidFill>
              <a:prstDash val="solid"/>
              <a:miter lim="400000"/>
            </a:ln>
          </a:insideH>
          <a:insideV>
            <a:ln w="3175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B8B8B8"/>
              </a:solidFill>
              <a:prstDash val="solid"/>
              <a:miter lim="400000"/>
            </a:ln>
          </a:left>
          <a:right>
            <a:ln w="3175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B8B8B8"/>
              </a:solidFill>
              <a:prstDash val="solid"/>
              <a:miter lim="400000"/>
            </a:ln>
          </a:insideH>
          <a:insideV>
            <a:ln w="3175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606060"/>
              </a:solidFill>
              <a:prstDash val="solid"/>
              <a:miter lim="400000"/>
            </a:ln>
          </a:left>
          <a:right>
            <a:ln w="3175" cap="flat">
              <a:solidFill>
                <a:srgbClr val="606060"/>
              </a:solidFill>
              <a:prstDash val="solid"/>
              <a:miter lim="400000"/>
            </a:ln>
          </a:right>
          <a:top>
            <a:ln w="3175" cap="flat">
              <a:solidFill>
                <a:srgbClr val="606060"/>
              </a:solidFill>
              <a:prstDash val="solid"/>
              <a:miter lim="400000"/>
            </a:ln>
          </a:top>
          <a:bottom>
            <a:ln w="3175" cap="flat">
              <a:solidFill>
                <a:srgbClr val="606060"/>
              </a:solidFill>
              <a:prstDash val="solid"/>
              <a:miter lim="400000"/>
            </a:ln>
          </a:bottom>
          <a:insideH>
            <a:ln w="3175" cap="flat">
              <a:solidFill>
                <a:srgbClr val="606060"/>
              </a:solidFill>
              <a:prstDash val="solid"/>
              <a:miter lim="400000"/>
            </a:ln>
          </a:insideH>
          <a:insideV>
            <a:ln w="3175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 b="def" i="def"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5D5D5D"/>
              </a:solidFill>
              <a:prstDash val="solid"/>
              <a:miter lim="400000"/>
            </a:ln>
          </a:left>
          <a:right>
            <a:ln w="3175" cap="flat">
              <a:solidFill>
                <a:srgbClr val="5D5D5D"/>
              </a:solidFill>
              <a:prstDash val="solid"/>
              <a:miter lim="400000"/>
            </a:ln>
          </a:right>
          <a:top>
            <a:ln w="3175" cap="flat">
              <a:solidFill>
                <a:srgbClr val="5D5D5D"/>
              </a:solidFill>
              <a:prstDash val="solid"/>
              <a:miter lim="400000"/>
            </a:ln>
          </a:top>
          <a:bottom>
            <a:ln w="3175" cap="flat">
              <a:solidFill>
                <a:srgbClr val="5D5D5D"/>
              </a:solidFill>
              <a:prstDash val="solid"/>
              <a:miter lim="400000"/>
            </a:ln>
          </a:bottom>
          <a:insideH>
            <a:ln w="3175" cap="flat">
              <a:solidFill>
                <a:srgbClr val="5D5D5D"/>
              </a:solidFill>
              <a:prstDash val="solid"/>
              <a:miter lim="400000"/>
            </a:ln>
          </a:insideH>
          <a:insideV>
            <a:ln w="3175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000000"/>
              </a:solidFill>
              <a:prstDash val="solid"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prstDash val="solid"/>
              <a:miter lim="400000"/>
            </a:ln>
          </a:insideH>
          <a:insideV>
            <a:ln w="3175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 b="def" i="def"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3175" cap="flat">
              <a:solidFill>
                <a:srgbClr val="FFFFFF"/>
              </a:solidFill>
              <a:prstDash val="solid"/>
              <a:miter lim="400000"/>
            </a:ln>
          </a:left>
          <a:right>
            <a:ln w="3175" cap="flat">
              <a:solidFill>
                <a:srgbClr val="FFFFFF"/>
              </a:solidFill>
              <a:prstDash val="solid"/>
              <a:miter lim="400000"/>
            </a:ln>
          </a:right>
          <a:top>
            <a:ln w="3175" cap="flat">
              <a:solidFill>
                <a:srgbClr val="FFFFFF"/>
              </a:solidFill>
              <a:prstDash val="solid"/>
              <a:miter lim="400000"/>
            </a:ln>
          </a:top>
          <a:bottom>
            <a:ln w="3175" cap="flat">
              <a:solidFill>
                <a:srgbClr val="FFFFFF"/>
              </a:solidFill>
              <a:prstDash val="solid"/>
              <a:miter lim="400000"/>
            </a:ln>
          </a:bottom>
          <a:insideH>
            <a:ln w="3175" cap="flat">
              <a:solidFill>
                <a:srgbClr val="FFFFFF"/>
              </a:solidFill>
              <a:prstDash val="solid"/>
              <a:miter lim="400000"/>
            </a:ln>
          </a:insideH>
          <a:insideV>
            <a:ln w="3175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3175" cap="flat">
              <a:solidFill>
                <a:srgbClr val="000000"/>
              </a:solidFill>
              <a:prstDash val="solid"/>
              <a:miter lim="400000"/>
            </a:ln>
          </a:right>
          <a:top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3175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3175" cap="flat">
              <a:solidFill>
                <a:srgbClr val="000000"/>
              </a:solidFill>
              <a:prstDash val="solid"/>
              <a:miter lim="400000"/>
            </a:ln>
          </a:bottom>
          <a:insideH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3175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/Relationships>
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Sheet1.xlsx"/><Relationship Id="rId2" Type="http://schemas.openxmlformats.org/officeDocument/2006/relationships/image" Target="../media/image9.jpeg"/></Relationships>
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Sheet2.xlsx"/><Relationship Id="rId2" Type="http://schemas.openxmlformats.org/officeDocument/2006/relationships/image" Target="../media/image10.jpeg"/></Relationships>
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autoTitleDeleted val="1"/>
    <c:plotArea>
      <c:layout>
        <c:manualLayout>
          <c:layoutTarget val="inner"/>
          <c:xMode val="edge"/>
          <c:yMode val="edge"/>
          <c:x val="0.0247429"/>
          <c:y val="0.0781178"/>
          <c:w val="0.950514"/>
          <c:h val="0.877148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Средняя цена на молоко в ЕС, руб/кг </c:v>
                </c:pt>
              </c:strCache>
            </c:strRef>
          </c:tx>
          <c:spPr>
            <a:solidFill>
              <a:srgbClr val="FFFFFF"/>
            </a:solidFill>
            <a:ln w="25400" cap="flat">
              <a:solidFill>
                <a:schemeClr val="accent1">
                  <a:satOff val="-3355"/>
                  <a:lumOff val="26614"/>
                </a:schemeClr>
              </a:solidFill>
              <a:prstDash val="solid"/>
              <a:miter lim="400000"/>
            </a:ln>
            <a:effectLst/>
          </c:spPr>
          <c:marker>
            <c:symbol val="circle"/>
            <c:size val="10"/>
            <c:spPr>
              <a:solidFill>
                <a:srgbClr val="FFFFFF"/>
              </a:solidFill>
              <a:ln w="25400" cap="flat">
                <a:solidFill>
                  <a:schemeClr val="accent1">
                    <a:satOff val="-3355"/>
                    <a:lumOff val="26614"/>
                  </a:schemeClr>
                </a:solidFill>
                <a:prstDash val="solid"/>
                <a:miter lim="400000"/>
              </a:ln>
              <a:effectLst/>
            </c:spPr>
          </c:marker>
          <c:dLbls>
            <c:numFmt formatCode="General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Helvetica"/>
                  </a:defRPr>
                </a:pPr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Sheet1!$B$1:$N$1</c:f>
              <c:strCache>
                <c:ptCount val="13"/>
                <c:pt idx="0">
                  <c:v>Апр. 2017</c:v>
                </c:pt>
                <c:pt idx="1">
                  <c:v>Май 2017</c:v>
                </c:pt>
                <c:pt idx="2">
                  <c:v>Июнь 2017</c:v>
                </c:pt>
                <c:pt idx="3">
                  <c:v>Июль 2017</c:v>
                </c:pt>
                <c:pt idx="4">
                  <c:v>Авг. 2017</c:v>
                </c:pt>
                <c:pt idx="5">
                  <c:v>Сент. 2017</c:v>
                </c:pt>
                <c:pt idx="6">
                  <c:v>Окт. 2017</c:v>
                </c:pt>
                <c:pt idx="7">
                  <c:v>Нояб. 2017</c:v>
                </c:pt>
                <c:pt idx="8">
                  <c:v>Дек. 2017</c:v>
                </c:pt>
                <c:pt idx="9">
                  <c:v>Янв. 2018</c:v>
                </c:pt>
                <c:pt idx="10">
                  <c:v>Февр. 2018</c:v>
                </c:pt>
                <c:pt idx="11">
                  <c:v>Март 2018</c:v>
                </c:pt>
                <c:pt idx="12">
                  <c:v>Апр. 2018</c:v>
                </c:pt>
              </c:strCache>
            </c:strRef>
          </c:cat>
          <c:val>
            <c:numRef>
              <c:f>Sheet1!$B$2:$N$2</c:f>
              <c:numCache>
                <c:ptCount val="13"/>
                <c:pt idx="0">
                  <c:v>19.970000</c:v>
                </c:pt>
                <c:pt idx="1">
                  <c:v>20.950000</c:v>
                </c:pt>
                <c:pt idx="2">
                  <c:v>21.890000</c:v>
                </c:pt>
                <c:pt idx="3">
                  <c:v>24.150000</c:v>
                </c:pt>
                <c:pt idx="4">
                  <c:v>25.350000</c:v>
                </c:pt>
                <c:pt idx="5">
                  <c:v>25.260000</c:v>
                </c:pt>
                <c:pt idx="6">
                  <c:v>25.010000</c:v>
                </c:pt>
                <c:pt idx="7">
                  <c:v>25.470000</c:v>
                </c:pt>
                <c:pt idx="8">
                  <c:v>25.410000</c:v>
                </c:pt>
                <c:pt idx="9">
                  <c:v>24.460000</c:v>
                </c:pt>
                <c:pt idx="10">
                  <c:v>24.180000</c:v>
                </c:pt>
                <c:pt idx="11">
                  <c:v>23.630000</c:v>
                </c:pt>
                <c:pt idx="12">
                  <c:v>24.270000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Dairy Index RDRC, руб/кг </c:v>
                </c:pt>
              </c:strCache>
            </c:strRef>
          </c:tx>
          <c:spPr>
            <a:solidFill>
              <a:srgbClr val="FFFFFF"/>
            </a:solidFill>
            <a:ln w="38100" cap="flat">
              <a:solidFill>
                <a:srgbClr val="FF7E79"/>
              </a:solidFill>
              <a:prstDash val="solid"/>
              <a:miter lim="400000"/>
            </a:ln>
            <a:effectLst/>
          </c:spPr>
          <c:marker>
            <c:symbol val="circle"/>
            <c:size val="11"/>
            <c:spPr>
              <a:solidFill>
                <a:srgbClr val="FFFFFF"/>
              </a:solidFill>
              <a:ln w="38100" cap="flat">
                <a:solidFill>
                  <a:srgbClr val="FF7E79"/>
                </a:solidFill>
                <a:prstDash val="solid"/>
                <a:miter lim="400000"/>
              </a:ln>
              <a:effectLst/>
            </c:spPr>
          </c:marker>
          <c:dLbls>
            <c:numFmt formatCode="0.00" sourceLinked="0"/>
            <c:txPr>
              <a:bodyPr/>
              <a:lstStyle/>
              <a:p>
                <a:pPr>
                  <a:defRPr b="1" i="0" strike="noStrike" sz="1200" u="none">
                    <a:solidFill>
                      <a:srgbClr val="000000"/>
                    </a:solidFill>
                    <a:latin typeface="Helvetica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Sheet1!$B$1:$N$1</c:f>
              <c:strCache>
                <c:ptCount val="13"/>
                <c:pt idx="0">
                  <c:v>Апр. 2017</c:v>
                </c:pt>
                <c:pt idx="1">
                  <c:v>Май 2017</c:v>
                </c:pt>
                <c:pt idx="2">
                  <c:v>Июнь 2017</c:v>
                </c:pt>
                <c:pt idx="3">
                  <c:v>Июль 2017</c:v>
                </c:pt>
                <c:pt idx="4">
                  <c:v>Авг. 2017</c:v>
                </c:pt>
                <c:pt idx="5">
                  <c:v>Сент. 2017</c:v>
                </c:pt>
                <c:pt idx="6">
                  <c:v>Окт. 2017</c:v>
                </c:pt>
                <c:pt idx="7">
                  <c:v>Нояб. 2017</c:v>
                </c:pt>
                <c:pt idx="8">
                  <c:v>Дек. 2017</c:v>
                </c:pt>
                <c:pt idx="9">
                  <c:v>Янв. 2018</c:v>
                </c:pt>
                <c:pt idx="10">
                  <c:v>Февр. 2018</c:v>
                </c:pt>
                <c:pt idx="11">
                  <c:v>Март 2018</c:v>
                </c:pt>
                <c:pt idx="12">
                  <c:v>Апр. 2018</c:v>
                </c:pt>
              </c:strCache>
            </c:strRef>
          </c:cat>
          <c:val>
            <c:numRef>
              <c:f>Sheet1!$B$3:$N$3</c:f>
              <c:numCache>
                <c:ptCount val="13"/>
                <c:pt idx="0">
                  <c:v>25.157500</c:v>
                </c:pt>
                <c:pt idx="1">
                  <c:v>24.708000</c:v>
                </c:pt>
                <c:pt idx="2">
                  <c:v>24.737500</c:v>
                </c:pt>
                <c:pt idx="3">
                  <c:v>24.620000</c:v>
                </c:pt>
                <c:pt idx="4">
                  <c:v>24.637500</c:v>
                </c:pt>
                <c:pt idx="5">
                  <c:v>24.965000</c:v>
                </c:pt>
                <c:pt idx="6">
                  <c:v>25.010000</c:v>
                </c:pt>
                <c:pt idx="7">
                  <c:v>25.025000</c:v>
                </c:pt>
                <c:pt idx="8">
                  <c:v>24.942000</c:v>
                </c:pt>
                <c:pt idx="9">
                  <c:v>24.280000</c:v>
                </c:pt>
                <c:pt idx="10">
                  <c:v>24.192500</c:v>
                </c:pt>
                <c:pt idx="11">
                  <c:v>24.110000</c:v>
                </c:pt>
                <c:pt idx="12">
                  <c:v>23.742000</c:v>
                </c:pt>
              </c:numCache>
            </c:numRef>
          </c:val>
          <c:smooth val="1"/>
        </c:ser>
        <c:marker val="1"/>
        <c:axId val="2094734552"/>
        <c:axId val="2094734553"/>
      </c:line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b="0" i="0" strike="noStrike" sz="1000" u="none">
                <a:solidFill>
                  <a:srgbClr val="000000"/>
                </a:solidFill>
                <a:latin typeface="Helvetica"/>
              </a:defRPr>
            </a:pPr>
          </a:p>
        </c:txPr>
        <c:crossAx val="2094734553"/>
        <c:crosses val="autoZero"/>
        <c:auto val="1"/>
        <c:lblAlgn val="ctr"/>
        <c:noMultiLvlLbl val="1"/>
      </c:catAx>
      <c:valAx>
        <c:axId val="2094734553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one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b="0" i="0" strike="noStrike" sz="1000" u="none">
                <a:solidFill>
                  <a:srgbClr val="000000"/>
                </a:solidFill>
                <a:latin typeface="Helvetica"/>
              </a:defRPr>
            </a:pPr>
          </a:p>
        </c:txPr>
        <c:crossAx val="2094734552"/>
        <c:crosses val="autoZero"/>
        <c:crossBetween val="midCat"/>
        <c:majorUnit val="6.5"/>
        <c:minorUnit val="3.25"/>
      </c:valAx>
      <c:spPr>
        <a:blipFill rotWithShape="1">
          <a:blip r:embed="rId2"/>
          <a:srcRect l="0" t="0" r="0" b="0"/>
          <a:stretch>
            <a:fillRect/>
          </a:stretch>
        </a:blipFill>
        <a:ln w="12700" cap="flat">
          <a:noFill/>
          <a:miter lim="400000"/>
        </a:ln>
        <a:effectLst/>
      </c:spPr>
    </c:plotArea>
    <c:legend>
      <c:legendPos val="t"/>
      <c:layout>
        <c:manualLayout>
          <c:xMode val="edge"/>
          <c:yMode val="edge"/>
          <c:x val="0.0329923"/>
          <c:y val="0"/>
          <c:w val="0.907507"/>
          <c:h val="0.0499557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b="0" i="0" strike="noStrike" sz="1000" u="none">
              <a:solidFill>
                <a:srgbClr val="000000"/>
              </a:solidFill>
              <a:latin typeface="Helvetica"/>
            </a:defRPr>
          </a:pPr>
        </a:p>
      </c:txPr>
    </c:legend>
    <c:plotVisOnly val="1"/>
    <c:dispBlanksAs val="gap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roundedCorners val="0"/>
  <c:chart>
    <c:autoTitleDeleted val="1"/>
    <c:plotArea>
      <c:layout>
        <c:manualLayout>
          <c:layoutTarget val="inner"/>
          <c:xMode val="edge"/>
          <c:yMode val="edge"/>
          <c:x val="0.124321"/>
          <c:y val="0.0767375"/>
          <c:w val="0.823451"/>
          <c:h val="0.82906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Цена закупки молока в Европе в апреле 2018, руб/кг </c:v>
                </c:pt>
              </c:strCache>
            </c:strRef>
          </c:tx>
          <c:spPr>
            <a:solidFill>
              <a:srgbClr val="808785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0.0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effectLst>
                      <a:outerShdw sx="100000" sy="100000" kx="0" ky="0" algn="tl" rotWithShape="1" blurRad="3556000" dist="38100" dir="5273901">
                        <a:srgbClr val="000000">
                          <a:alpha val="54649"/>
                        </a:srgbClr>
                      </a:outerShdw>
                    </a:effectLst>
                    <a:latin typeface="Helvetica"/>
                  </a:defRPr>
                </a:pPr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Sheet1!$A$2:$A$19</c:f>
              <c:strCache>
                <c:ptCount val="18"/>
                <c:pt idx="0">
                  <c:v>Granorolo </c:v>
                </c:pt>
                <c:pt idx="1">
                  <c:v>Emmi</c:v>
                </c:pt>
                <c:pt idx="2">
                  <c:v>Valio</c:v>
                </c:pt>
                <c:pt idx="3">
                  <c:v>Friesland Campina </c:v>
                </c:pt>
                <c:pt idx="4">
                  <c:v>Royal A-ware</c:v>
                </c:pt>
                <c:pt idx="5">
                  <c:v>Hochwald Milch eG</c:v>
                </c:pt>
                <c:pt idx="6">
                  <c:v>Sodiaal</c:v>
                </c:pt>
                <c:pt idx="7">
                  <c:v>Savencia</c:v>
                </c:pt>
                <c:pt idx="8">
                  <c:v>Danone</c:v>
                </c:pt>
                <c:pt idx="9">
                  <c:v>Dairygold</c:v>
                </c:pt>
                <c:pt idx="10">
                  <c:v>Lactalis</c:v>
                </c:pt>
                <c:pt idx="11">
                  <c:v>Kerry Agribusiness</c:v>
                </c:pt>
                <c:pt idx="12">
                  <c:v>Glanbia</c:v>
                </c:pt>
                <c:pt idx="13">
                  <c:v>DMK</c:v>
                </c:pt>
                <c:pt idx="14">
                  <c:v>Muller</c:v>
                </c:pt>
                <c:pt idx="15">
                  <c:v>Arla Foods DK</c:v>
                </c:pt>
                <c:pt idx="16">
                  <c:v>Milcobel</c:v>
                </c:pt>
                <c:pt idx="17">
                  <c:v>Dairy Crest</c:v>
                </c:pt>
              </c:strCache>
            </c:strRef>
          </c:cat>
          <c:val>
            <c:numRef>
              <c:f>Sheet1!$B$2:$B$19</c:f>
              <c:numCache>
                <c:ptCount val="18"/>
                <c:pt idx="0">
                  <c:v>30.390000</c:v>
                </c:pt>
                <c:pt idx="1">
                  <c:v>30.150000</c:v>
                </c:pt>
                <c:pt idx="2">
                  <c:v>27.870000</c:v>
                </c:pt>
                <c:pt idx="3">
                  <c:v>25.280000</c:v>
                </c:pt>
                <c:pt idx="4">
                  <c:v>24.550000</c:v>
                </c:pt>
                <c:pt idx="5">
                  <c:v>24.400000</c:v>
                </c:pt>
                <c:pt idx="6">
                  <c:v>24.350000</c:v>
                </c:pt>
                <c:pt idx="7">
                  <c:v>24.270000</c:v>
                </c:pt>
                <c:pt idx="8">
                  <c:v>24.220000</c:v>
                </c:pt>
                <c:pt idx="9">
                  <c:v>24.090000</c:v>
                </c:pt>
                <c:pt idx="10">
                  <c:v>23.760000</c:v>
                </c:pt>
                <c:pt idx="11">
                  <c:v>23.460000</c:v>
                </c:pt>
                <c:pt idx="12">
                  <c:v>23.160000</c:v>
                </c:pt>
                <c:pt idx="13">
                  <c:v>22.980000</c:v>
                </c:pt>
                <c:pt idx="14">
                  <c:v>22.860000</c:v>
                </c:pt>
                <c:pt idx="15">
                  <c:v>22.790000</c:v>
                </c:pt>
                <c:pt idx="16">
                  <c:v>22.350000</c:v>
                </c:pt>
                <c:pt idx="17">
                  <c:v>21.820000</c:v>
                </c:pt>
              </c:numCache>
            </c:numRef>
          </c:val>
        </c:ser>
        <c:gapWidth val="40"/>
        <c:overlap val="-10"/>
        <c:axId val="2094734552"/>
        <c:axId val="2094734553"/>
      </c:barChart>
      <c:catAx>
        <c:axId val="2094734552"/>
        <c:scaling>
          <c:orientation val="maxMin"/>
        </c:scaling>
        <c:delete val="0"/>
        <c:axPos val="l"/>
        <c:numFmt formatCode="0.00" sourceLinked="0"/>
        <c:majorTickMark val="none"/>
        <c:minorTickMark val="none"/>
        <c:tickLblPos val="nextTo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b="0" i="0" strike="noStrike" sz="1000" u="none">
                <a:solidFill>
                  <a:srgbClr val="000000"/>
                </a:solidFill>
                <a:latin typeface="Helvetica"/>
              </a:defRPr>
            </a:pPr>
          </a:p>
        </c:txPr>
        <c:crossAx val="2094734553"/>
        <c:crosses val="autoZero"/>
        <c:auto val="1"/>
        <c:lblAlgn val="ctr"/>
        <c:noMultiLvlLbl val="1"/>
      </c:catAx>
      <c:valAx>
        <c:axId val="2094734553"/>
        <c:scaling>
          <c:orientation val="minMax"/>
        </c:scaling>
        <c:delete val="0"/>
        <c:axPos val="b"/>
        <c:numFmt formatCode="0.00" sourceLinked="0"/>
        <c:majorTickMark val="none"/>
        <c:minorTickMark val="none"/>
        <c:tickLblPos val="none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b="0" i="0" strike="noStrike" sz="1000" u="none">
                <a:solidFill>
                  <a:srgbClr val="000000"/>
                </a:solidFill>
                <a:latin typeface="Helvetica"/>
              </a:defRPr>
            </a:pPr>
          </a:p>
        </c:txPr>
        <c:crossAx val="2094734552"/>
        <c:crosses val="autoZero"/>
        <c:crossBetween val="between"/>
        <c:majorUnit val="7.75"/>
        <c:minorUnit val="3.875"/>
      </c:valAx>
      <c:spPr>
        <a:blipFill rotWithShape="1">
          <a:blip r:embed="rId2"/>
          <a:srcRect l="0" t="0" r="0" b="0"/>
          <a:stretch>
            <a:fillRect/>
          </a:stretch>
        </a:blipFill>
        <a:ln w="12700" cap="flat">
          <a:noFill/>
          <a:miter lim="400000"/>
        </a:ln>
        <a:effectLst/>
      </c:spPr>
    </c:plotArea>
    <c:legend>
      <c:legendPos val="t"/>
      <c:layout>
        <c:manualLayout>
          <c:xMode val="edge"/>
          <c:yMode val="edge"/>
          <c:x val="0.102846"/>
          <c:y val="0.0187998"/>
          <c:w val="0.838324"/>
          <c:h val="0.0448389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 rot="0"/>
        <a:lstStyle/>
        <a:p>
          <a:pPr>
            <a:defRPr b="0" i="0" strike="noStrike" sz="1000" u="none">
              <a:solidFill>
                <a:srgbClr val="000000"/>
              </a:solidFill>
              <a:latin typeface="Helvetica"/>
            </a:defRPr>
          </a:pPr>
        </a:p>
      </c:txPr>
    </c:legend>
    <c:plotVisOnly val="1"/>
    <c:dispBlanksAs val="gap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Shape 310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11" name="Shape 311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jpeg"/><Relationship Id="rId4" Type="http://schemas.openxmlformats.org/officeDocument/2006/relationships/image" Target="../media/image1.gif"/></Relationships>

</file>

<file path=ppt/slideLayouts/_rels/slideLayout1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2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
</file>

<file path=ppt/slideLayouts/_rels/slideLayout2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2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
</file>

<file path=ppt/slideLayouts/_rels/slideLayout2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.tif"/></Relationships>

</file>

<file path=ppt/slideLayouts/_rels/slideLayout2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tif"/><Relationship Id="rId3" Type="http://schemas.openxmlformats.org/officeDocument/2006/relationships/image" Target="../media/image3.tif"/></Relationships>

</file>

<file path=ppt/slideLayouts/_rels/slideLayout2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1.jpeg"/><Relationship Id="rId4" Type="http://schemas.openxmlformats.org/officeDocument/2006/relationships/image" Target="../media/image1.gif"/></Relationships>

</file>

<file path=ppt/slideLayouts/_rels/slideLayout2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1.jpeg"/><Relationship Id="rId4" Type="http://schemas.openxmlformats.org/officeDocument/2006/relationships/image" Target="../media/image3.png"/></Relationships>

</file>

<file path=ppt/slideLayouts/_rels/slideLayout2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jpeg"/></Relationships>

</file>

<file path=ppt/slideLayouts/_rels/slideLayout2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3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5.png"/><Relationship Id="rId4" Type="http://schemas.openxmlformats.org/officeDocument/2006/relationships/image" Target="../media/image2.png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2578099" y="2447924"/>
            <a:ext cx="7848602" cy="2476501"/>
          </a:xfrm>
          <a:prstGeom prst="rect">
            <a:avLst/>
          </a:prstGeom>
        </p:spPr>
        <p:txBody>
          <a:bodyPr lIns="38100" tIns="38100" rIns="38100" bIns="38100" anchor="b">
            <a:normAutofit fontScale="100000" lnSpcReduction="0"/>
          </a:bodyPr>
          <a:lstStyle>
            <a:lvl1pPr>
              <a:defRPr sz="78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12" name="Shape 12"/>
          <p:cNvSpPr/>
          <p:nvPr>
            <p:ph type="body" sz="quarter" idx="1"/>
          </p:nvPr>
        </p:nvSpPr>
        <p:spPr>
          <a:xfrm>
            <a:off x="2578099" y="4991100"/>
            <a:ext cx="7848602" cy="847725"/>
          </a:xfrm>
          <a:prstGeom prst="rect">
            <a:avLst/>
          </a:prstGeom>
        </p:spPr>
        <p:txBody>
          <a:bodyPr lIns="38100" tIns="38100" rIns="38100" bIns="38100">
            <a:normAutofit fontScale="100000" lnSpcReduction="0"/>
          </a:bodyPr>
          <a:lstStyle>
            <a:lvl1pPr marL="0" indent="0" algn="ctr">
              <a:spcBef>
                <a:spcPts val="0"/>
              </a:spcBef>
              <a:buSzTx/>
              <a:buNone/>
              <a:defRPr sz="3000">
                <a:latin typeface="+mn-lt"/>
                <a:ea typeface="+mn-ea"/>
                <a:cs typeface="+mn-cs"/>
                <a:sym typeface="Helvetica Light"/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3000">
                <a:latin typeface="+mn-lt"/>
                <a:ea typeface="+mn-ea"/>
                <a:cs typeface="+mn-cs"/>
                <a:sym typeface="Helvetica Light"/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3000">
                <a:latin typeface="+mn-lt"/>
                <a:ea typeface="+mn-ea"/>
                <a:cs typeface="+mn-cs"/>
                <a:sym typeface="Helvetica Light"/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3000">
                <a:latin typeface="+mn-lt"/>
                <a:ea typeface="+mn-ea"/>
                <a:cs typeface="+mn-cs"/>
                <a:sym typeface="Helvetica Light"/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3000">
                <a:latin typeface="+mn-lt"/>
                <a:ea typeface="+mn-ea"/>
                <a:cs typeface="+mn-cs"/>
                <a:sym typeface="Helvetica Light"/>
              </a:defRPr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xfrm>
            <a:off x="6340208" y="8158162"/>
            <a:ext cx="314859" cy="317501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16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type="body" sz="quarter" idx="13"/>
          </p:nvPr>
        </p:nvSpPr>
        <p:spPr>
          <a:xfrm>
            <a:off x="2578099" y="5991225"/>
            <a:ext cx="7848602" cy="406400"/>
          </a:xfrm>
          <a:prstGeom prst="rect">
            <a:avLst/>
          </a:prstGeom>
        </p:spPr>
        <p:txBody>
          <a:bodyPr lIns="38100" tIns="38100" rIns="38100" bIns="38100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2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–Иван Арсентьев</a:t>
            </a:r>
          </a:p>
        </p:txBody>
      </p:sp>
      <p:sp>
        <p:nvSpPr>
          <p:cNvPr id="94" name="Shape 94"/>
          <p:cNvSpPr/>
          <p:nvPr>
            <p:ph type="body" sz="quarter" idx="14"/>
          </p:nvPr>
        </p:nvSpPr>
        <p:spPr>
          <a:xfrm>
            <a:off x="2578099" y="4365625"/>
            <a:ext cx="7848602" cy="622301"/>
          </a:xfrm>
          <a:prstGeom prst="rect">
            <a:avLst/>
          </a:prstGeom>
        </p:spPr>
        <p:txBody>
          <a:bodyPr lIns="38100" tIns="38100" rIns="38100" bIns="38100" anchor="ctr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6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pPr/>
            <a:r>
              <a:t>«Место ввода цитаты».</a:t>
            </a:r>
          </a:p>
        </p:txBody>
      </p:sp>
      <p:sp>
        <p:nvSpPr>
          <p:cNvPr id="95" name="Shape 95"/>
          <p:cNvSpPr/>
          <p:nvPr>
            <p:ph type="sldNum" sz="quarter" idx="2"/>
          </p:nvPr>
        </p:nvSpPr>
        <p:spPr>
          <a:xfrm>
            <a:off x="6340208" y="8158162"/>
            <a:ext cx="314859" cy="317501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16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type="pic" idx="13"/>
          </p:nvPr>
        </p:nvSpPr>
        <p:spPr>
          <a:xfrm>
            <a:off x="1625599" y="1219199"/>
            <a:ext cx="9753602" cy="7315201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103" name="Shape 103"/>
          <p:cNvSpPr/>
          <p:nvPr>
            <p:ph type="sldNum" sz="quarter" idx="2"/>
          </p:nvPr>
        </p:nvSpPr>
        <p:spPr>
          <a:xfrm>
            <a:off x="6340208" y="8158162"/>
            <a:ext cx="314859" cy="317501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16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/>
        </p:nvSpPr>
        <p:spPr>
          <a:xfrm>
            <a:off x="-378758" y="-651695"/>
            <a:ext cx="13388125" cy="11060969"/>
          </a:xfrm>
          <a:prstGeom prst="rect">
            <a:avLst/>
          </a:prstGeom>
          <a:solidFill>
            <a:srgbClr val="404040"/>
          </a:solidFill>
          <a:ln w="3175">
            <a:miter lim="400000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0" tIns="0" rIns="0" bIns="0"/>
          <a:lstStyle/>
          <a:p>
            <a:pPr defTabSz="450000">
              <a:defRPr sz="1200">
                <a:solidFill>
                  <a:srgbClr val="FFFFFF"/>
                </a:solidFill>
                <a:effectLst>
                  <a:outerShdw sx="100000" sy="100000" kx="0" ky="0" algn="b" rotWithShape="0" blurRad="25400" dist="23998" dir="2700000">
                    <a:srgbClr val="000000">
                      <a:alpha val="31034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pic>
        <p:nvPicPr>
          <p:cNvPr id="111" name="RDRC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5117" y="6280"/>
            <a:ext cx="1422141" cy="1420286"/>
          </a:xfrm>
          <a:prstGeom prst="rect">
            <a:avLst/>
          </a:prstGeom>
          <a:ln w="3175">
            <a:miter lim="400000"/>
          </a:ln>
        </p:spPr>
      </p:pic>
      <p:sp>
        <p:nvSpPr>
          <p:cNvPr id="112" name="Shape 112"/>
          <p:cNvSpPr/>
          <p:nvPr>
            <p:ph type="sldNum" sz="quarter" idx="2"/>
          </p:nvPr>
        </p:nvSpPr>
        <p:spPr>
          <a:xfrm>
            <a:off x="6340208" y="8158162"/>
            <a:ext cx="314859" cy="317501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16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>
            <p:ph type="body" idx="1"/>
          </p:nvPr>
        </p:nvSpPr>
        <p:spPr>
          <a:xfrm>
            <a:off x="1749424" y="2428874"/>
            <a:ext cx="9505952" cy="5360394"/>
          </a:xfrm>
          <a:prstGeom prst="rect">
            <a:avLst/>
          </a:prstGeom>
        </p:spPr>
        <p:txBody>
          <a:bodyPr lIns="38100" tIns="38100" rIns="38100" bIns="38100"/>
          <a:lstStyle>
            <a:lvl1pPr marL="861785" indent="-544285">
              <a:buBlip>
                <a:blip r:embed="rId2"/>
              </a:buBlip>
              <a:defRPr sz="4000"/>
            </a:lvl1pPr>
            <a:lvl2pPr marL="1306285" indent="-544285">
              <a:buBlip>
                <a:blip r:embed="rId2"/>
              </a:buBlip>
              <a:defRPr sz="4000"/>
            </a:lvl2pPr>
            <a:lvl3pPr marL="1750785" indent="-544285">
              <a:buBlip>
                <a:blip r:embed="rId2"/>
              </a:buBlip>
              <a:defRPr sz="4000"/>
            </a:lvl3pPr>
            <a:lvl4pPr marL="2195285" indent="-544285">
              <a:buBlip>
                <a:blip r:embed="rId2"/>
              </a:buBlip>
              <a:defRPr sz="4000"/>
            </a:lvl4pPr>
            <a:lvl5pPr marL="2639785" indent="-544285">
              <a:buBlip>
                <a:blip r:embed="rId2"/>
              </a:buBlip>
              <a:defRPr sz="40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20" name="Shape 120"/>
          <p:cNvSpPr/>
          <p:nvPr>
            <p:ph type="title"/>
          </p:nvPr>
        </p:nvSpPr>
        <p:spPr>
          <a:xfrm>
            <a:off x="1749424" y="1302398"/>
            <a:ext cx="9505952" cy="914401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8200"/>
            </a:lvl1pPr>
          </a:lstStyle>
          <a:p>
            <a:pPr/>
            <a:r>
              <a:t>Текст заголовка</a:t>
            </a:r>
          </a:p>
        </p:txBody>
      </p:sp>
      <p:pic>
        <p:nvPicPr>
          <p:cNvPr id="121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5117" y="6280"/>
            <a:ext cx="1422141" cy="1420286"/>
          </a:xfrm>
          <a:prstGeom prst="rect">
            <a:avLst/>
          </a:prstGeom>
          <a:ln w="3175">
            <a:miter lim="400000"/>
          </a:ln>
        </p:spPr>
      </p:pic>
      <p:sp>
        <p:nvSpPr>
          <p:cNvPr id="122" name="Shape 122"/>
          <p:cNvSpPr/>
          <p:nvPr>
            <p:ph type="sldNum" sz="quarter" idx="2"/>
          </p:nvPr>
        </p:nvSpPr>
        <p:spPr>
          <a:xfrm>
            <a:off x="6351587" y="8162925"/>
            <a:ext cx="292101" cy="317500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16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/>
          <p:nvPr>
            <p:ph type="title"/>
          </p:nvPr>
        </p:nvSpPr>
        <p:spPr>
          <a:xfrm>
            <a:off x="1749424" y="1409699"/>
            <a:ext cx="9505952" cy="914401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82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130" name="Shape 130"/>
          <p:cNvSpPr/>
          <p:nvPr>
            <p:ph type="body" idx="1"/>
          </p:nvPr>
        </p:nvSpPr>
        <p:spPr>
          <a:xfrm>
            <a:off x="1749424" y="2376487"/>
            <a:ext cx="9505952" cy="5429251"/>
          </a:xfrm>
          <a:prstGeom prst="rect">
            <a:avLst/>
          </a:prstGeom>
        </p:spPr>
        <p:txBody>
          <a:bodyPr lIns="38100" tIns="38100" rIns="38100" bIns="38100"/>
          <a:lstStyle>
            <a:lvl1pPr marL="861785" indent="-544285">
              <a:buBlip>
                <a:blip r:embed="rId2"/>
              </a:buBlip>
              <a:defRPr sz="4000"/>
            </a:lvl1pPr>
            <a:lvl2pPr marL="1306285" indent="-544285">
              <a:buBlip>
                <a:blip r:embed="rId2"/>
              </a:buBlip>
              <a:defRPr sz="4000"/>
            </a:lvl2pPr>
            <a:lvl3pPr marL="1750785" indent="-544285">
              <a:buBlip>
                <a:blip r:embed="rId2"/>
              </a:buBlip>
              <a:defRPr sz="4000"/>
            </a:lvl3pPr>
            <a:lvl4pPr marL="2195285" indent="-544285">
              <a:buBlip>
                <a:blip r:embed="rId2"/>
              </a:buBlip>
              <a:defRPr sz="4000"/>
            </a:lvl4pPr>
            <a:lvl5pPr marL="2639785" indent="-544285">
              <a:buBlip>
                <a:blip r:embed="rId2"/>
              </a:buBlip>
              <a:defRPr sz="40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pic>
        <p:nvPicPr>
          <p:cNvPr id="131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5117" y="6280"/>
            <a:ext cx="1422141" cy="1420286"/>
          </a:xfrm>
          <a:prstGeom prst="rect">
            <a:avLst/>
          </a:prstGeom>
          <a:ln w="3175">
            <a:miter lim="400000"/>
          </a:ln>
        </p:spPr>
      </p:pic>
      <p:sp>
        <p:nvSpPr>
          <p:cNvPr id="132" name="Shape 132"/>
          <p:cNvSpPr/>
          <p:nvPr>
            <p:ph type="sldNum" sz="quarter" idx="2"/>
          </p:nvPr>
        </p:nvSpPr>
        <p:spPr>
          <a:xfrm>
            <a:off x="6351587" y="8162925"/>
            <a:ext cx="292101" cy="317500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16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Мастер №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/>
          <p:nvPr>
            <p:ph type="title"/>
          </p:nvPr>
        </p:nvSpPr>
        <p:spPr>
          <a:xfrm>
            <a:off x="1730374" y="2000249"/>
            <a:ext cx="4962527" cy="1685926"/>
          </a:xfrm>
          <a:prstGeom prst="rect">
            <a:avLst/>
          </a:prstGeom>
        </p:spPr>
        <p:txBody>
          <a:bodyPr lIns="38100" tIns="38100" rIns="38100" bIns="38100" anchor="t"/>
          <a:lstStyle>
            <a:lvl1pPr>
              <a:defRPr sz="8200">
                <a:solidFill>
                  <a:srgbClr val="FFFFFF"/>
                </a:solidFill>
              </a:defRPr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140" name="Shape 140"/>
          <p:cNvSpPr/>
          <p:nvPr>
            <p:ph type="body" sz="quarter" idx="1"/>
          </p:nvPr>
        </p:nvSpPr>
        <p:spPr>
          <a:xfrm>
            <a:off x="7921625" y="4991100"/>
            <a:ext cx="3314700" cy="1266826"/>
          </a:xfrm>
          <a:prstGeom prst="rect">
            <a:avLst/>
          </a:prstGeom>
        </p:spPr>
        <p:txBody>
          <a:bodyPr lIns="38100" tIns="38100" rIns="38100" bIns="38100"/>
          <a:lstStyle>
            <a:lvl1pPr marL="0" indent="0" algn="ctr">
              <a:spcBef>
                <a:spcPts val="0"/>
              </a:spcBef>
              <a:buSzTx/>
              <a:buNone/>
              <a:defRPr sz="3400"/>
            </a:lvl1pPr>
            <a:lvl2pPr marL="0" indent="0" algn="ctr">
              <a:spcBef>
                <a:spcPts val="0"/>
              </a:spcBef>
              <a:buSzTx/>
              <a:buNone/>
              <a:defRPr sz="3400"/>
            </a:lvl2pPr>
            <a:lvl3pPr marL="0" indent="0" algn="ctr">
              <a:spcBef>
                <a:spcPts val="0"/>
              </a:spcBef>
              <a:buSzTx/>
              <a:buNone/>
              <a:defRPr sz="3400"/>
            </a:lvl3pPr>
            <a:lvl4pPr marL="0" indent="0" algn="ctr">
              <a:spcBef>
                <a:spcPts val="0"/>
              </a:spcBef>
              <a:buSzTx/>
              <a:buNone/>
              <a:defRPr sz="3400"/>
            </a:lvl4pPr>
            <a:lvl5pPr marL="0" indent="0" algn="ctr">
              <a:spcBef>
                <a:spcPts val="0"/>
              </a:spcBef>
              <a:buSzTx/>
              <a:buNone/>
              <a:defRPr sz="34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pic>
        <p:nvPicPr>
          <p:cNvPr id="141" name="RDRC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5117" y="6280"/>
            <a:ext cx="1422141" cy="1420286"/>
          </a:xfrm>
          <a:prstGeom prst="rect">
            <a:avLst/>
          </a:prstGeom>
          <a:ln w="3175">
            <a:miter lim="400000"/>
          </a:ln>
        </p:spPr>
      </p:pic>
      <p:sp>
        <p:nvSpPr>
          <p:cNvPr id="142" name="Shape 142"/>
          <p:cNvSpPr/>
          <p:nvPr>
            <p:ph type="sldNum" sz="quarter" idx="2"/>
          </p:nvPr>
        </p:nvSpPr>
        <p:spPr>
          <a:xfrm>
            <a:off x="6351587" y="8162925"/>
            <a:ext cx="292101" cy="317500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16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Logo_black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404542" y="7858125"/>
            <a:ext cx="2860359" cy="466726"/>
          </a:xfrm>
          <a:prstGeom prst="rect">
            <a:avLst/>
          </a:prstGeom>
          <a:ln w="3175">
            <a:miter lim="400000"/>
          </a:ln>
        </p:spPr>
      </p:pic>
      <p:sp>
        <p:nvSpPr>
          <p:cNvPr id="150" name="Shape 150"/>
          <p:cNvSpPr/>
          <p:nvPr>
            <p:ph type="title"/>
          </p:nvPr>
        </p:nvSpPr>
        <p:spPr>
          <a:xfrm>
            <a:off x="1749424" y="1409699"/>
            <a:ext cx="9505952" cy="914401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82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151" name="Shape 151"/>
          <p:cNvSpPr/>
          <p:nvPr>
            <p:ph type="body" idx="1"/>
          </p:nvPr>
        </p:nvSpPr>
        <p:spPr>
          <a:xfrm>
            <a:off x="1749424" y="2376487"/>
            <a:ext cx="9505952" cy="5429251"/>
          </a:xfrm>
          <a:prstGeom prst="rect">
            <a:avLst/>
          </a:prstGeom>
        </p:spPr>
        <p:txBody>
          <a:bodyPr lIns="38100" tIns="38100" rIns="38100" bIns="38100"/>
          <a:lstStyle>
            <a:lvl1pPr marL="861785" indent="-544285">
              <a:buBlip>
                <a:blip r:embed="rId3"/>
              </a:buBlip>
              <a:defRPr sz="4000"/>
            </a:lvl1pPr>
            <a:lvl2pPr marL="1306285" indent="-544285">
              <a:buBlip>
                <a:blip r:embed="rId3"/>
              </a:buBlip>
              <a:defRPr sz="4000"/>
            </a:lvl2pPr>
            <a:lvl3pPr marL="1750785" indent="-544285">
              <a:buBlip>
                <a:blip r:embed="rId3"/>
              </a:buBlip>
              <a:defRPr sz="4000"/>
            </a:lvl3pPr>
            <a:lvl4pPr marL="2195285" indent="-544285">
              <a:buBlip>
                <a:blip r:embed="rId3"/>
              </a:buBlip>
              <a:defRPr sz="4000"/>
            </a:lvl4pPr>
            <a:lvl5pPr marL="2639785" indent="-544285">
              <a:buBlip>
                <a:blip r:embed="rId3"/>
              </a:buBlip>
              <a:defRPr sz="40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pic>
        <p:nvPicPr>
          <p:cNvPr id="152" name="Квадрат_для презентаций.gi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18893" y="74144"/>
            <a:ext cx="1369314" cy="1331468"/>
          </a:xfrm>
          <a:prstGeom prst="rect">
            <a:avLst/>
          </a:prstGeom>
          <a:ln w="3175">
            <a:miter lim="400000"/>
          </a:ln>
        </p:spPr>
      </p:pic>
      <p:sp>
        <p:nvSpPr>
          <p:cNvPr id="153" name="Shape 153"/>
          <p:cNvSpPr/>
          <p:nvPr>
            <p:ph type="sldNum" sz="quarter" idx="2"/>
          </p:nvPr>
        </p:nvSpPr>
        <p:spPr>
          <a:xfrm>
            <a:off x="6351587" y="8162925"/>
            <a:ext cx="292101" cy="317500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16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161" name="Shape 16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62" name="Shape 16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Мастер №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/>
          <p:nvPr>
            <p:ph type="title"/>
          </p:nvPr>
        </p:nvSpPr>
        <p:spPr>
          <a:xfrm>
            <a:off x="139700" y="1041400"/>
            <a:ext cx="6616700" cy="2247900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177" name="Shape 177"/>
          <p:cNvSpPr/>
          <p:nvPr>
            <p:ph type="body" sz="quarter" idx="1"/>
          </p:nvPr>
        </p:nvSpPr>
        <p:spPr>
          <a:xfrm>
            <a:off x="8394700" y="5029200"/>
            <a:ext cx="4419600" cy="168910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SzTx/>
              <a:buNone/>
              <a:defRPr sz="3600"/>
            </a:lvl1pPr>
            <a:lvl2pPr marL="0" indent="0" algn="ctr">
              <a:spcBef>
                <a:spcPts val="0"/>
              </a:spcBef>
              <a:buSzTx/>
              <a:buNone/>
              <a:defRPr sz="3600"/>
            </a:lvl2pPr>
            <a:lvl3pPr marL="0" indent="0" algn="ctr">
              <a:spcBef>
                <a:spcPts val="0"/>
              </a:spcBef>
              <a:buSzTx/>
              <a:buNone/>
              <a:defRPr sz="3600"/>
            </a:lvl3pPr>
            <a:lvl4pPr marL="0" indent="0" algn="ctr">
              <a:spcBef>
                <a:spcPts val="0"/>
              </a:spcBef>
              <a:buSzTx/>
              <a:buNone/>
              <a:defRPr sz="3600"/>
            </a:lvl4pPr>
            <a:lvl5pPr marL="0" indent="0" algn="ctr">
              <a:spcBef>
                <a:spcPts val="0"/>
              </a:spcBef>
              <a:buSzTx/>
              <a:buNone/>
              <a:defRPr sz="36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78" name="Shape 17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pic" sz="half" idx="13"/>
          </p:nvPr>
        </p:nvSpPr>
        <p:spPr>
          <a:xfrm>
            <a:off x="2830512" y="1695449"/>
            <a:ext cx="7334251" cy="4438652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21" name="Shape 21"/>
          <p:cNvSpPr/>
          <p:nvPr>
            <p:ph type="title"/>
          </p:nvPr>
        </p:nvSpPr>
        <p:spPr>
          <a:xfrm>
            <a:off x="2578099" y="6257925"/>
            <a:ext cx="7848602" cy="1066801"/>
          </a:xfrm>
          <a:prstGeom prst="rect">
            <a:avLst/>
          </a:prstGeom>
        </p:spPr>
        <p:txBody>
          <a:bodyPr lIns="38100" tIns="38100" rIns="38100" bIns="38100" anchor="b">
            <a:normAutofit fontScale="100000" lnSpcReduction="0"/>
          </a:bodyPr>
          <a:lstStyle>
            <a:lvl1pPr>
              <a:defRPr sz="78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22" name="Shape 22"/>
          <p:cNvSpPr/>
          <p:nvPr>
            <p:ph type="body" sz="quarter" idx="1"/>
          </p:nvPr>
        </p:nvSpPr>
        <p:spPr>
          <a:xfrm>
            <a:off x="2578099" y="7362825"/>
            <a:ext cx="7848602" cy="847725"/>
          </a:xfrm>
          <a:prstGeom prst="rect">
            <a:avLst/>
          </a:prstGeom>
        </p:spPr>
        <p:txBody>
          <a:bodyPr lIns="38100" tIns="38100" rIns="38100" bIns="38100">
            <a:normAutofit fontScale="100000" lnSpcReduction="0"/>
          </a:bodyPr>
          <a:lstStyle>
            <a:lvl1pPr marL="0" indent="0" algn="ctr">
              <a:spcBef>
                <a:spcPts val="0"/>
              </a:spcBef>
              <a:buSzTx/>
              <a:buNone/>
              <a:defRPr sz="3000">
                <a:latin typeface="+mn-lt"/>
                <a:ea typeface="+mn-ea"/>
                <a:cs typeface="+mn-cs"/>
                <a:sym typeface="Helvetica Light"/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3000">
                <a:latin typeface="+mn-lt"/>
                <a:ea typeface="+mn-ea"/>
                <a:cs typeface="+mn-cs"/>
                <a:sym typeface="Helvetica Light"/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3000">
                <a:latin typeface="+mn-lt"/>
                <a:ea typeface="+mn-ea"/>
                <a:cs typeface="+mn-cs"/>
                <a:sym typeface="Helvetica Light"/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3000">
                <a:latin typeface="+mn-lt"/>
                <a:ea typeface="+mn-ea"/>
                <a:cs typeface="+mn-cs"/>
                <a:sym typeface="Helvetica Light"/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3000">
                <a:latin typeface="+mn-lt"/>
                <a:ea typeface="+mn-ea"/>
                <a:cs typeface="+mn-cs"/>
                <a:sym typeface="Helvetica Light"/>
              </a:defRPr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3" name="Shape 23"/>
          <p:cNvSpPr/>
          <p:nvPr>
            <p:ph type="sldNum" sz="quarter" idx="2"/>
          </p:nvPr>
        </p:nvSpPr>
        <p:spPr>
          <a:xfrm>
            <a:off x="6340208" y="8153400"/>
            <a:ext cx="314859" cy="317500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16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/>
          <p:nvPr>
            <p:ph type="body" idx="1"/>
          </p:nvPr>
        </p:nvSpPr>
        <p:spPr>
          <a:xfrm>
            <a:off x="1749424" y="2428874"/>
            <a:ext cx="9505952" cy="5360394"/>
          </a:xfrm>
          <a:prstGeom prst="rect">
            <a:avLst/>
          </a:prstGeom>
        </p:spPr>
        <p:txBody>
          <a:bodyPr lIns="38100" tIns="38100" rIns="38100" bIns="38100"/>
          <a:lstStyle>
            <a:lvl1pPr marL="861785" indent="-544285">
              <a:buBlip>
                <a:blip r:embed="rId2"/>
              </a:buBlip>
              <a:defRPr sz="4000"/>
            </a:lvl1pPr>
            <a:lvl2pPr marL="1306285" indent="-544285">
              <a:buBlip>
                <a:blip r:embed="rId2"/>
              </a:buBlip>
              <a:defRPr sz="4000"/>
            </a:lvl2pPr>
            <a:lvl3pPr marL="1750785" indent="-544285">
              <a:buBlip>
                <a:blip r:embed="rId2"/>
              </a:buBlip>
              <a:defRPr sz="4000"/>
            </a:lvl3pPr>
            <a:lvl4pPr marL="2195285" indent="-544285">
              <a:buBlip>
                <a:blip r:embed="rId2"/>
              </a:buBlip>
              <a:defRPr sz="4000"/>
            </a:lvl4pPr>
            <a:lvl5pPr marL="2639785" indent="-544285">
              <a:buBlip>
                <a:blip r:embed="rId2"/>
              </a:buBlip>
              <a:defRPr sz="40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86" name="Shape 186"/>
          <p:cNvSpPr/>
          <p:nvPr>
            <p:ph type="title"/>
          </p:nvPr>
        </p:nvSpPr>
        <p:spPr>
          <a:xfrm>
            <a:off x="1749424" y="1302398"/>
            <a:ext cx="9505952" cy="914401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82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187" name="Shape 187"/>
          <p:cNvSpPr/>
          <p:nvPr>
            <p:ph type="sldNum" sz="quarter" idx="2"/>
          </p:nvPr>
        </p:nvSpPr>
        <p:spPr>
          <a:xfrm>
            <a:off x="6351587" y="8162925"/>
            <a:ext cx="292101" cy="317500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16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/>
          <p:nvPr>
            <p:ph type="body" idx="1"/>
          </p:nvPr>
        </p:nvSpPr>
        <p:spPr>
          <a:xfrm>
            <a:off x="2226957" y="2492545"/>
            <a:ext cx="9505952" cy="5360394"/>
          </a:xfrm>
          <a:prstGeom prst="rect">
            <a:avLst/>
          </a:prstGeom>
        </p:spPr>
        <p:txBody>
          <a:bodyPr lIns="38100" tIns="38100" rIns="38100" bIns="38100"/>
          <a:lstStyle>
            <a:lvl1pPr marL="861785" indent="-544285">
              <a:buBlip>
                <a:blip r:embed="rId2"/>
              </a:buBlip>
              <a:defRPr sz="4000"/>
            </a:lvl1pPr>
            <a:lvl2pPr marL="1306285" indent="-544285">
              <a:buBlip>
                <a:blip r:embed="rId2"/>
              </a:buBlip>
              <a:defRPr sz="4000"/>
            </a:lvl2pPr>
            <a:lvl3pPr marL="1750785" indent="-544285">
              <a:buBlip>
                <a:blip r:embed="rId2"/>
              </a:buBlip>
              <a:defRPr sz="4000"/>
            </a:lvl3pPr>
            <a:lvl4pPr marL="2195285" indent="-544285">
              <a:buBlip>
                <a:blip r:embed="rId2"/>
              </a:buBlip>
              <a:defRPr sz="4000"/>
            </a:lvl4pPr>
            <a:lvl5pPr marL="2639785" indent="-544285">
              <a:buBlip>
                <a:blip r:embed="rId2"/>
              </a:buBlip>
              <a:defRPr sz="40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95" name="Shape 195"/>
          <p:cNvSpPr/>
          <p:nvPr>
            <p:ph type="title"/>
          </p:nvPr>
        </p:nvSpPr>
        <p:spPr>
          <a:xfrm>
            <a:off x="1749424" y="1302398"/>
            <a:ext cx="9505952" cy="914401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8200"/>
            </a:lvl1pPr>
          </a:lstStyle>
          <a:p>
            <a:pPr/>
            <a:r>
              <a:t>Текст заголовка</a:t>
            </a:r>
          </a:p>
        </p:txBody>
      </p:sp>
      <p:pic>
        <p:nvPicPr>
          <p:cNvPr id="196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5117" y="6280"/>
            <a:ext cx="1422141" cy="1420286"/>
          </a:xfrm>
          <a:prstGeom prst="rect">
            <a:avLst/>
          </a:prstGeom>
          <a:ln w="3175">
            <a:miter lim="400000"/>
          </a:ln>
        </p:spPr>
      </p:pic>
      <p:sp>
        <p:nvSpPr>
          <p:cNvPr id="197" name="Shape 197"/>
          <p:cNvSpPr/>
          <p:nvPr>
            <p:ph type="sldNum" sz="quarter" idx="2"/>
          </p:nvPr>
        </p:nvSpPr>
        <p:spPr>
          <a:xfrm>
            <a:off x="6351587" y="8162925"/>
            <a:ext cx="292101" cy="317500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16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RDRC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5117" y="6280"/>
            <a:ext cx="1422141" cy="1420286"/>
          </a:xfrm>
          <a:prstGeom prst="rect">
            <a:avLst/>
          </a:prstGeom>
          <a:ln w="3175">
            <a:miter lim="400000"/>
          </a:ln>
        </p:spPr>
      </p:pic>
      <p:sp>
        <p:nvSpPr>
          <p:cNvPr id="205" name="Shape 205"/>
          <p:cNvSpPr/>
          <p:nvPr>
            <p:ph type="sldNum" sz="quarter" idx="2"/>
          </p:nvPr>
        </p:nvSpPr>
        <p:spPr>
          <a:xfrm>
            <a:off x="6340208" y="8158162"/>
            <a:ext cx="314859" cy="317501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16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/>
          <p:nvPr>
            <p:ph type="body" idx="1"/>
          </p:nvPr>
        </p:nvSpPr>
        <p:spPr>
          <a:xfrm>
            <a:off x="4168922" y="2588052"/>
            <a:ext cx="9505952" cy="5360393"/>
          </a:xfrm>
          <a:prstGeom prst="rect">
            <a:avLst/>
          </a:prstGeom>
        </p:spPr>
        <p:txBody>
          <a:bodyPr lIns="38100" tIns="38100" rIns="38100" bIns="38100"/>
          <a:lstStyle>
            <a:lvl1pPr marL="861785" indent="-544285">
              <a:buBlip>
                <a:blip r:embed="rId2"/>
              </a:buBlip>
              <a:defRPr sz="4000"/>
            </a:lvl1pPr>
            <a:lvl2pPr marL="1306285" indent="-544285">
              <a:buBlip>
                <a:blip r:embed="rId2"/>
              </a:buBlip>
              <a:defRPr sz="4000"/>
            </a:lvl2pPr>
            <a:lvl3pPr marL="1750785" indent="-544285">
              <a:buBlip>
                <a:blip r:embed="rId2"/>
              </a:buBlip>
              <a:defRPr sz="4000"/>
            </a:lvl3pPr>
            <a:lvl4pPr marL="2195285" indent="-544285">
              <a:buBlip>
                <a:blip r:embed="rId2"/>
              </a:buBlip>
              <a:defRPr sz="4000"/>
            </a:lvl4pPr>
            <a:lvl5pPr marL="2639785" indent="-544285">
              <a:buBlip>
                <a:blip r:embed="rId2"/>
              </a:buBlip>
              <a:defRPr sz="40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13" name="Shape 213"/>
          <p:cNvSpPr/>
          <p:nvPr>
            <p:ph type="title"/>
          </p:nvPr>
        </p:nvSpPr>
        <p:spPr>
          <a:xfrm>
            <a:off x="1749424" y="1302398"/>
            <a:ext cx="9505952" cy="914401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8200"/>
            </a:lvl1pPr>
          </a:lstStyle>
          <a:p>
            <a:pPr/>
            <a:r>
              <a:t>Текст заголовка</a:t>
            </a:r>
          </a:p>
        </p:txBody>
      </p:sp>
      <p:pic>
        <p:nvPicPr>
          <p:cNvPr id="214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5117" y="6280"/>
            <a:ext cx="1422141" cy="1420286"/>
          </a:xfrm>
          <a:prstGeom prst="rect">
            <a:avLst/>
          </a:prstGeom>
          <a:ln w="3175">
            <a:miter lim="400000"/>
          </a:ln>
        </p:spPr>
      </p:pic>
      <p:sp>
        <p:nvSpPr>
          <p:cNvPr id="215" name="Shape 215"/>
          <p:cNvSpPr/>
          <p:nvPr>
            <p:ph type="sldNum" sz="quarter" idx="2"/>
          </p:nvPr>
        </p:nvSpPr>
        <p:spPr>
          <a:xfrm>
            <a:off x="6351587" y="8162925"/>
            <a:ext cx="292101" cy="317500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16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pasted-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3918" y="65483"/>
            <a:ext cx="1402843" cy="1405340"/>
          </a:xfrm>
          <a:prstGeom prst="rect">
            <a:avLst/>
          </a:prstGeom>
          <a:ln w="3175">
            <a:miter lim="400000"/>
          </a:ln>
        </p:spPr>
      </p:pic>
      <p:pic>
        <p:nvPicPr>
          <p:cNvPr id="223" name="pasted-image.tif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358459" y="8751785"/>
            <a:ext cx="3485139" cy="835675"/>
          </a:xfrm>
          <a:prstGeom prst="rect">
            <a:avLst/>
          </a:prstGeom>
          <a:ln w="3175">
            <a:miter lim="400000"/>
          </a:ln>
        </p:spPr>
      </p:pic>
      <p:sp>
        <p:nvSpPr>
          <p:cNvPr id="224" name="Shape 224"/>
          <p:cNvSpPr/>
          <p:nvPr>
            <p:ph type="sldNum" sz="quarter" idx="2"/>
          </p:nvPr>
        </p:nvSpPr>
        <p:spPr>
          <a:xfrm>
            <a:off x="6340208" y="8158162"/>
            <a:ext cx="314859" cy="317501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16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/>
          <p:nvPr>
            <p:ph type="title"/>
          </p:nvPr>
        </p:nvSpPr>
        <p:spPr>
          <a:xfrm>
            <a:off x="9877" y="-6085"/>
            <a:ext cx="12985045" cy="1543028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800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232" name="Shape 232"/>
          <p:cNvSpPr/>
          <p:nvPr>
            <p:ph type="body" idx="1"/>
          </p:nvPr>
        </p:nvSpPr>
        <p:spPr>
          <a:xfrm>
            <a:off x="144555" y="1609106"/>
            <a:ext cx="12815530" cy="79314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444500" indent="-444500">
              <a:spcBef>
                <a:spcPts val="2000"/>
              </a:spcBef>
              <a:buSzPct val="75000"/>
              <a:buChar char="•"/>
              <a:defRPr sz="3600"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  <a:lvl2pPr marL="889000" indent="-444500">
              <a:spcBef>
                <a:spcPts val="2000"/>
              </a:spcBef>
              <a:buSzPct val="75000"/>
              <a:buChar char="•"/>
              <a:defRPr sz="3600">
                <a:latin typeface="Helvetica Neue Thin"/>
                <a:ea typeface="Helvetica Neue Thin"/>
                <a:cs typeface="Helvetica Neue Thin"/>
                <a:sym typeface="Helvetica Neue Thin"/>
              </a:defRPr>
            </a:lvl2pPr>
            <a:lvl3pPr marL="1333500" indent="-444500">
              <a:spcBef>
                <a:spcPts val="2000"/>
              </a:spcBef>
              <a:buSzPct val="75000"/>
              <a:buChar char="•"/>
              <a:defRPr sz="3600">
                <a:latin typeface="Helvetica Neue Thin"/>
                <a:ea typeface="Helvetica Neue Thin"/>
                <a:cs typeface="Helvetica Neue Thin"/>
                <a:sym typeface="Helvetica Neue Thin"/>
              </a:defRPr>
            </a:lvl3pPr>
            <a:lvl4pPr marL="1778000" indent="-444500">
              <a:spcBef>
                <a:spcPts val="2000"/>
              </a:spcBef>
              <a:buSzPct val="75000"/>
              <a:buChar char="•"/>
              <a:defRPr sz="3600">
                <a:latin typeface="Helvetica Neue Thin"/>
                <a:ea typeface="Helvetica Neue Thin"/>
                <a:cs typeface="Helvetica Neue Thin"/>
                <a:sym typeface="Helvetica Neue Thin"/>
              </a:defRPr>
            </a:lvl4pPr>
            <a:lvl5pPr marL="2222500" indent="-444500">
              <a:spcBef>
                <a:spcPts val="2000"/>
              </a:spcBef>
              <a:buSzPct val="75000"/>
              <a:buChar char="•"/>
              <a:defRPr sz="3600">
                <a:latin typeface="Helvetica Neue Thin"/>
                <a:ea typeface="Helvetica Neue Thin"/>
                <a:cs typeface="Helvetica Neue Thin"/>
                <a:sym typeface="Helvetica Neue Thin"/>
              </a:defRPr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pic>
        <p:nvPicPr>
          <p:cNvPr id="233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8097" y="8747825"/>
            <a:ext cx="1318226" cy="878267"/>
          </a:xfrm>
          <a:prstGeom prst="rect">
            <a:avLst/>
          </a:prstGeom>
          <a:ln w="3175">
            <a:miter lim="400000"/>
          </a:ln>
        </p:spPr>
      </p:pic>
      <p:pic>
        <p:nvPicPr>
          <p:cNvPr id="234" name="pasted-image.tif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582393" y="8751834"/>
            <a:ext cx="1312810" cy="870249"/>
          </a:xfrm>
          <a:prstGeom prst="rect">
            <a:avLst/>
          </a:prstGeom>
          <a:ln w="3175">
            <a:miter lim="400000"/>
          </a:ln>
        </p:spPr>
      </p:pic>
      <p:sp>
        <p:nvSpPr>
          <p:cNvPr id="235" name="Shape 235"/>
          <p:cNvSpPr/>
          <p:nvPr/>
        </p:nvSpPr>
        <p:spPr>
          <a:xfrm>
            <a:off x="5339570" y="8913083"/>
            <a:ext cx="3343391" cy="54775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l">
              <a:defRPr sz="3000">
                <a:solidFill>
                  <a:schemeClr val="accent5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r>
              <a:t>ГРАН</a:t>
            </a:r>
            <a:r>
              <a:rPr>
                <a:solidFill>
                  <a:srgbClr val="000000"/>
                </a:solidFill>
              </a:rPr>
              <a:t>-ЯРОСЛАВИЯ</a:t>
            </a:r>
          </a:p>
        </p:txBody>
      </p:sp>
      <p:sp>
        <p:nvSpPr>
          <p:cNvPr id="236" name="Shape 236"/>
          <p:cNvSpPr/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droppedImage.pdf"/>
          <p:cNvPicPr>
            <a:picLocks noChangeAspect="1"/>
          </p:cNvPicPr>
          <p:nvPr/>
        </p:nvPicPr>
        <p:blipFill>
          <a:blip r:embed="rId2">
            <a:alphaModFix amt="7339"/>
            <a:extLst/>
          </a:blip>
          <a:stretch>
            <a:fillRect/>
          </a:stretch>
        </p:blipFill>
        <p:spPr>
          <a:xfrm>
            <a:off x="1749424" y="3857625"/>
            <a:ext cx="9585962" cy="1295401"/>
          </a:xfrm>
          <a:prstGeom prst="rect">
            <a:avLst/>
          </a:prstGeom>
          <a:ln w="3175">
            <a:miter lim="400000"/>
          </a:ln>
          <a:effectLst>
            <a:reflection blurRad="0" stA="100000" stPos="0" endA="0" endPos="40000" dist="0" dir="5400000" fadeDir="5400000" sx="100000" sy="-100000" kx="0" ky="0" algn="bl" rotWithShape="0"/>
          </a:effectLst>
        </p:spPr>
      </p:pic>
      <p:sp>
        <p:nvSpPr>
          <p:cNvPr id="244" name="Shape 244"/>
          <p:cNvSpPr/>
          <p:nvPr>
            <p:ph type="body" idx="1"/>
          </p:nvPr>
        </p:nvSpPr>
        <p:spPr>
          <a:xfrm>
            <a:off x="1749424" y="2428874"/>
            <a:ext cx="9505952" cy="5360394"/>
          </a:xfrm>
          <a:prstGeom prst="rect">
            <a:avLst/>
          </a:prstGeom>
        </p:spPr>
        <p:txBody>
          <a:bodyPr lIns="38100" tIns="38100" rIns="38100" bIns="38100"/>
          <a:lstStyle>
            <a:lvl1pPr marL="861785" indent="-544285">
              <a:buBlip>
                <a:blip r:embed="rId3"/>
              </a:buBlip>
              <a:defRPr sz="4000"/>
            </a:lvl1pPr>
            <a:lvl2pPr marL="1306285" indent="-544285">
              <a:buBlip>
                <a:blip r:embed="rId3"/>
              </a:buBlip>
              <a:defRPr sz="4000"/>
            </a:lvl2pPr>
            <a:lvl3pPr marL="1750785" indent="-544285">
              <a:buBlip>
                <a:blip r:embed="rId3"/>
              </a:buBlip>
              <a:defRPr sz="4000"/>
            </a:lvl3pPr>
            <a:lvl4pPr marL="2195285" indent="-544285">
              <a:buBlip>
                <a:blip r:embed="rId3"/>
              </a:buBlip>
              <a:defRPr sz="4000"/>
            </a:lvl4pPr>
            <a:lvl5pPr marL="2639785" indent="-544285">
              <a:buBlip>
                <a:blip r:embed="rId3"/>
              </a:buBlip>
              <a:defRPr sz="40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45" name="Shape 245"/>
          <p:cNvSpPr/>
          <p:nvPr>
            <p:ph type="title"/>
          </p:nvPr>
        </p:nvSpPr>
        <p:spPr>
          <a:xfrm>
            <a:off x="1749424" y="1302398"/>
            <a:ext cx="9505952" cy="914401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8200"/>
            </a:lvl1pPr>
          </a:lstStyle>
          <a:p>
            <a:pPr/>
            <a:r>
              <a:t>Текст заголовка</a:t>
            </a:r>
          </a:p>
        </p:txBody>
      </p:sp>
      <p:pic>
        <p:nvPicPr>
          <p:cNvPr id="246" name="Квадрат_для презентаций.gi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18893" y="74144"/>
            <a:ext cx="1369314" cy="1331468"/>
          </a:xfrm>
          <a:prstGeom prst="rect">
            <a:avLst/>
          </a:prstGeom>
          <a:ln w="3175">
            <a:miter lim="400000"/>
          </a:ln>
        </p:spPr>
      </p:pic>
      <p:sp>
        <p:nvSpPr>
          <p:cNvPr id="247" name="Shape 247"/>
          <p:cNvSpPr/>
          <p:nvPr>
            <p:ph type="sldNum" sz="quarter" idx="2"/>
          </p:nvPr>
        </p:nvSpPr>
        <p:spPr>
          <a:xfrm>
            <a:off x="6351587" y="8162925"/>
            <a:ext cx="292101" cy="317500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16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droppedImage.pdf"/>
          <p:cNvPicPr>
            <a:picLocks noChangeAspect="1"/>
          </p:cNvPicPr>
          <p:nvPr/>
        </p:nvPicPr>
        <p:blipFill>
          <a:blip r:embed="rId2">
            <a:alphaModFix amt="7339"/>
            <a:extLst/>
          </a:blip>
          <a:stretch>
            <a:fillRect/>
          </a:stretch>
        </p:blipFill>
        <p:spPr>
          <a:xfrm>
            <a:off x="165100" y="3517900"/>
            <a:ext cx="12781281" cy="1727200"/>
          </a:xfrm>
          <a:prstGeom prst="rect">
            <a:avLst/>
          </a:prstGeom>
          <a:ln w="3175">
            <a:miter lim="400000"/>
          </a:ln>
          <a:effectLst>
            <a:reflection blurRad="0" stA="100000" stPos="0" endA="0" endPos="40000" dist="0" dir="5400000" fadeDir="5400000" sx="100000" sy="-100000" kx="0" ky="0" algn="bl" rotWithShape="0"/>
          </a:effectLst>
        </p:spPr>
      </p:pic>
      <p:sp>
        <p:nvSpPr>
          <p:cNvPr id="255" name="Shape 255"/>
          <p:cNvSpPr/>
          <p:nvPr>
            <p:ph type="body" idx="1"/>
          </p:nvPr>
        </p:nvSpPr>
        <p:spPr>
          <a:xfrm>
            <a:off x="165100" y="1612900"/>
            <a:ext cx="12674600" cy="7147190"/>
          </a:xfrm>
          <a:prstGeom prst="rect">
            <a:avLst/>
          </a:prstGeom>
        </p:spPr>
        <p:txBody>
          <a:bodyPr/>
          <a:lstStyle>
            <a:lvl1pPr>
              <a:buBlip>
                <a:blip r:embed="rId3"/>
              </a:buBlip>
            </a:lvl1pPr>
            <a:lvl2pPr>
              <a:buBlip>
                <a:blip r:embed="rId3"/>
              </a:buBlip>
            </a:lvl2pPr>
            <a:lvl3pPr>
              <a:buBlip>
                <a:blip r:embed="rId3"/>
              </a:buBlip>
            </a:lvl3pPr>
            <a:lvl4pPr>
              <a:buBlip>
                <a:blip r:embed="rId3"/>
              </a:buBlip>
            </a:lvl4pPr>
            <a:lvl5pPr>
              <a:buBlip>
                <a:blip r:embed="rId3"/>
              </a:buBlip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pic>
        <p:nvPicPr>
          <p:cNvPr id="256" name="Logo_black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038590" y="8851900"/>
            <a:ext cx="3813810" cy="622300"/>
          </a:xfrm>
          <a:prstGeom prst="rect">
            <a:avLst/>
          </a:prstGeom>
          <a:ln w="3175">
            <a:miter lim="400000"/>
          </a:ln>
        </p:spPr>
      </p:pic>
      <p:sp>
        <p:nvSpPr>
          <p:cNvPr id="257" name="Shape 257"/>
          <p:cNvSpPr/>
          <p:nvPr>
            <p:ph type="title"/>
          </p:nvPr>
        </p:nvSpPr>
        <p:spPr>
          <a:xfrm>
            <a:off x="165100" y="110931"/>
            <a:ext cx="12674600" cy="1219201"/>
          </a:xfrm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258" name="Shape 25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Logo_black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038590" y="8851900"/>
            <a:ext cx="3813810" cy="622300"/>
          </a:xfrm>
          <a:prstGeom prst="rect">
            <a:avLst/>
          </a:prstGeom>
          <a:ln w="3175">
            <a:miter lim="400000"/>
          </a:ln>
        </p:spPr>
      </p:pic>
      <p:sp>
        <p:nvSpPr>
          <p:cNvPr id="266" name="Shape 26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267" name="Shape 26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3"/>
              </a:buBlip>
            </a:lvl1pPr>
            <a:lvl2pPr>
              <a:buBlip>
                <a:blip r:embed="rId3"/>
              </a:buBlip>
            </a:lvl2pPr>
            <a:lvl3pPr>
              <a:buBlip>
                <a:blip r:embed="rId3"/>
              </a:buBlip>
            </a:lvl3pPr>
            <a:lvl4pPr>
              <a:buBlip>
                <a:blip r:embed="rId3"/>
              </a:buBlip>
            </a:lvl4pPr>
            <a:lvl5pPr>
              <a:buBlip>
                <a:blip r:embed="rId3"/>
              </a:buBlip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68" name="Shape 26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RDRC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5117" y="6280"/>
            <a:ext cx="1108197" cy="1106752"/>
          </a:xfrm>
          <a:prstGeom prst="rect">
            <a:avLst/>
          </a:prstGeom>
          <a:ln w="3175">
            <a:miter lim="400000"/>
          </a:ln>
        </p:spPr>
      </p:pic>
      <p:sp>
        <p:nvSpPr>
          <p:cNvPr id="276" name="Shape 276"/>
          <p:cNvSpPr/>
          <p:nvPr>
            <p:ph type="sldNum" sz="quarter" idx="2"/>
          </p:nvPr>
        </p:nvSpPr>
        <p:spPr>
          <a:xfrm>
            <a:off x="6340208" y="8158162"/>
            <a:ext cx="314859" cy="317501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16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>
            <p:ph type="title"/>
          </p:nvPr>
        </p:nvSpPr>
        <p:spPr>
          <a:xfrm>
            <a:off x="2578099" y="3638550"/>
            <a:ext cx="7848602" cy="2476501"/>
          </a:xfrm>
          <a:prstGeom prst="rect">
            <a:avLst/>
          </a:prstGeom>
        </p:spPr>
        <p:txBody>
          <a:bodyPr lIns="38100" tIns="38100" rIns="38100" bIns="38100">
            <a:normAutofit fontScale="100000" lnSpcReduction="0"/>
          </a:bodyPr>
          <a:lstStyle>
            <a:lvl1pPr>
              <a:defRPr sz="78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31" name="Shape 31"/>
          <p:cNvSpPr/>
          <p:nvPr>
            <p:ph type="sldNum" sz="quarter" idx="2"/>
          </p:nvPr>
        </p:nvSpPr>
        <p:spPr>
          <a:xfrm>
            <a:off x="6340208" y="8158162"/>
            <a:ext cx="314859" cy="317501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16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Мастер №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" name="Logo_black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330326" y="8826500"/>
            <a:ext cx="3683001" cy="600956"/>
          </a:xfrm>
          <a:prstGeom prst="rect">
            <a:avLst/>
          </a:prstGeom>
          <a:ln w="3175">
            <a:miter lim="400000"/>
          </a:ln>
        </p:spPr>
      </p:pic>
      <p:sp>
        <p:nvSpPr>
          <p:cNvPr id="284" name="Shape 284"/>
          <p:cNvSpPr/>
          <p:nvPr>
            <p:ph type="title"/>
          </p:nvPr>
        </p:nvSpPr>
        <p:spPr>
          <a:xfrm>
            <a:off x="139700" y="1041400"/>
            <a:ext cx="6616700" cy="2247900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285" name="Shape 285"/>
          <p:cNvSpPr/>
          <p:nvPr>
            <p:ph type="body" sz="quarter" idx="1"/>
          </p:nvPr>
        </p:nvSpPr>
        <p:spPr>
          <a:xfrm>
            <a:off x="8394700" y="5029200"/>
            <a:ext cx="4419600" cy="168910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SzTx/>
              <a:buNone/>
              <a:defRPr sz="3600"/>
            </a:lvl1pPr>
            <a:lvl2pPr marL="0" indent="0" algn="ctr">
              <a:spcBef>
                <a:spcPts val="0"/>
              </a:spcBef>
              <a:buSzTx/>
              <a:buNone/>
              <a:defRPr sz="3600"/>
            </a:lvl2pPr>
            <a:lvl3pPr marL="0" indent="0" algn="ctr">
              <a:spcBef>
                <a:spcPts val="0"/>
              </a:spcBef>
              <a:buSzTx/>
              <a:buNone/>
              <a:defRPr sz="3600"/>
            </a:lvl3pPr>
            <a:lvl4pPr marL="0" indent="0" algn="ctr">
              <a:spcBef>
                <a:spcPts val="0"/>
              </a:spcBef>
              <a:buSzTx/>
              <a:buNone/>
              <a:defRPr sz="3600"/>
            </a:lvl4pPr>
            <a:lvl5pPr marL="0" indent="0" algn="ctr">
              <a:spcBef>
                <a:spcPts val="0"/>
              </a:spcBef>
              <a:buSzTx/>
              <a:buNone/>
              <a:defRPr sz="36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86" name="Shape 28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Shape 293"/>
          <p:cNvSpPr/>
          <p:nvPr>
            <p:ph type="sldNum" sz="quarter" idx="2"/>
          </p:nvPr>
        </p:nvSpPr>
        <p:spPr>
          <a:xfrm>
            <a:off x="6351587" y="8162925"/>
            <a:ext cx="292101" cy="317500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16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/>
          <p:nvPr>
            <p:ph type="title"/>
          </p:nvPr>
        </p:nvSpPr>
        <p:spPr>
          <a:xfrm>
            <a:off x="1749424" y="1409699"/>
            <a:ext cx="9505952" cy="914401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82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301" name="Shape 301"/>
          <p:cNvSpPr/>
          <p:nvPr>
            <p:ph type="body" idx="1"/>
          </p:nvPr>
        </p:nvSpPr>
        <p:spPr>
          <a:xfrm>
            <a:off x="1749424" y="2376487"/>
            <a:ext cx="9505952" cy="5429251"/>
          </a:xfrm>
          <a:prstGeom prst="rect">
            <a:avLst/>
          </a:prstGeom>
        </p:spPr>
        <p:txBody>
          <a:bodyPr lIns="38100" tIns="38100" rIns="38100" bIns="38100"/>
          <a:lstStyle>
            <a:lvl1pPr marL="861785" indent="-544285">
              <a:buBlip>
                <a:blip r:embed="rId2"/>
              </a:buBlip>
              <a:defRPr sz="4000"/>
            </a:lvl1pPr>
            <a:lvl2pPr marL="1306285" indent="-544285">
              <a:buBlip>
                <a:blip r:embed="rId2"/>
              </a:buBlip>
              <a:defRPr sz="4000"/>
            </a:lvl2pPr>
            <a:lvl3pPr marL="1750785" indent="-544285">
              <a:buBlip>
                <a:blip r:embed="rId2"/>
              </a:buBlip>
              <a:defRPr sz="4000"/>
            </a:lvl3pPr>
            <a:lvl4pPr marL="2195285" indent="-544285">
              <a:buBlip>
                <a:blip r:embed="rId2"/>
              </a:buBlip>
              <a:defRPr sz="4000"/>
            </a:lvl4pPr>
            <a:lvl5pPr marL="2639785" indent="-544285">
              <a:buBlip>
                <a:blip r:embed="rId2"/>
              </a:buBlip>
              <a:defRPr sz="40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pic>
        <p:nvPicPr>
          <p:cNvPr id="302" name="droppedImage.pdf"/>
          <p:cNvPicPr>
            <a:picLocks noChangeAspect="1"/>
          </p:cNvPicPr>
          <p:nvPr/>
        </p:nvPicPr>
        <p:blipFill>
          <a:blip r:embed="rId3">
            <a:alphaModFix amt="7339"/>
            <a:extLst/>
          </a:blip>
          <a:stretch>
            <a:fillRect/>
          </a:stretch>
        </p:blipFill>
        <p:spPr>
          <a:xfrm>
            <a:off x="1749424" y="3857625"/>
            <a:ext cx="9585962" cy="1295401"/>
          </a:xfrm>
          <a:prstGeom prst="rect">
            <a:avLst/>
          </a:prstGeom>
          <a:ln w="3175">
            <a:miter lim="400000"/>
          </a:ln>
          <a:effectLst>
            <a:reflection blurRad="0" stA="100000" stPos="0" endA="0" endPos="40000" dist="0" dir="5400000" fadeDir="5400000" sx="100000" sy="-100000" kx="0" ky="0" algn="bl" rotWithShape="0"/>
          </a:effectLst>
        </p:spPr>
      </p:pic>
      <p:pic>
        <p:nvPicPr>
          <p:cNvPr id="303" name="RDRC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5117" y="6280"/>
            <a:ext cx="1422141" cy="1420286"/>
          </a:xfrm>
          <a:prstGeom prst="rect">
            <a:avLst/>
          </a:prstGeom>
          <a:ln w="3175">
            <a:miter lim="400000"/>
          </a:ln>
        </p:spPr>
      </p:pic>
      <p:sp>
        <p:nvSpPr>
          <p:cNvPr id="304" name="Shape 304"/>
          <p:cNvSpPr/>
          <p:nvPr>
            <p:ph type="sldNum" sz="quarter" idx="2"/>
          </p:nvPr>
        </p:nvSpPr>
        <p:spPr>
          <a:xfrm>
            <a:off x="6351587" y="8162925"/>
            <a:ext cx="292101" cy="317500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1600"/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Фото — вертик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pic" sz="quarter" idx="13"/>
          </p:nvPr>
        </p:nvSpPr>
        <p:spPr>
          <a:xfrm>
            <a:off x="6664325" y="1695449"/>
            <a:ext cx="4000501" cy="6172202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39" name="Shape 39"/>
          <p:cNvSpPr/>
          <p:nvPr>
            <p:ph type="title"/>
          </p:nvPr>
        </p:nvSpPr>
        <p:spPr>
          <a:xfrm>
            <a:off x="2339974" y="1695449"/>
            <a:ext cx="4000502" cy="2990851"/>
          </a:xfrm>
          <a:prstGeom prst="rect">
            <a:avLst/>
          </a:prstGeom>
        </p:spPr>
        <p:txBody>
          <a:bodyPr lIns="38100" tIns="38100" rIns="38100" bIns="38100" anchor="b">
            <a:normAutofit fontScale="100000" lnSpcReduction="0"/>
          </a:bodyPr>
          <a:lstStyle>
            <a:lvl1pPr>
              <a:defRPr sz="58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40" name="Shape 40"/>
          <p:cNvSpPr/>
          <p:nvPr>
            <p:ph type="body" sz="quarter" idx="1"/>
          </p:nvPr>
        </p:nvSpPr>
        <p:spPr>
          <a:xfrm>
            <a:off x="2339974" y="4791075"/>
            <a:ext cx="4000502" cy="3076576"/>
          </a:xfrm>
          <a:prstGeom prst="rect">
            <a:avLst/>
          </a:prstGeom>
        </p:spPr>
        <p:txBody>
          <a:bodyPr lIns="38100" tIns="38100" rIns="38100" bIns="38100">
            <a:normAutofit fontScale="100000" lnSpcReduction="0"/>
          </a:bodyPr>
          <a:lstStyle>
            <a:lvl1pPr marL="0" indent="0" algn="ctr">
              <a:spcBef>
                <a:spcPts val="0"/>
              </a:spcBef>
              <a:buSzTx/>
              <a:buNone/>
              <a:defRPr sz="3000">
                <a:latin typeface="+mn-lt"/>
                <a:ea typeface="+mn-ea"/>
                <a:cs typeface="+mn-cs"/>
                <a:sym typeface="Helvetica Light"/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3000">
                <a:latin typeface="+mn-lt"/>
                <a:ea typeface="+mn-ea"/>
                <a:cs typeface="+mn-cs"/>
                <a:sym typeface="Helvetica Light"/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3000">
                <a:latin typeface="+mn-lt"/>
                <a:ea typeface="+mn-ea"/>
                <a:cs typeface="+mn-cs"/>
                <a:sym typeface="Helvetica Light"/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3000">
                <a:latin typeface="+mn-lt"/>
                <a:ea typeface="+mn-ea"/>
                <a:cs typeface="+mn-cs"/>
                <a:sym typeface="Helvetica Light"/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3000">
                <a:latin typeface="+mn-lt"/>
                <a:ea typeface="+mn-ea"/>
                <a:cs typeface="+mn-cs"/>
                <a:sym typeface="Helvetica Light"/>
              </a:defRPr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1" name="Shape 41"/>
          <p:cNvSpPr/>
          <p:nvPr>
            <p:ph type="sldNum" sz="quarter" idx="2"/>
          </p:nvPr>
        </p:nvSpPr>
        <p:spPr>
          <a:xfrm>
            <a:off x="6340208" y="8158162"/>
            <a:ext cx="314859" cy="317501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16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Заголовок — в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>
            <p:ph type="title"/>
          </p:nvPr>
        </p:nvSpPr>
        <p:spPr>
          <a:xfrm>
            <a:off x="2339974" y="1552574"/>
            <a:ext cx="8324852" cy="1619251"/>
          </a:xfrm>
          <a:prstGeom prst="rect">
            <a:avLst/>
          </a:prstGeom>
        </p:spPr>
        <p:txBody>
          <a:bodyPr lIns="38100" tIns="38100" rIns="38100" bIns="38100">
            <a:normAutofit fontScale="100000" lnSpcReduction="0"/>
          </a:bodyPr>
          <a:lstStyle>
            <a:lvl1pPr>
              <a:defRPr sz="78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49" name="Shape 49"/>
          <p:cNvSpPr/>
          <p:nvPr>
            <p:ph type="sldNum" sz="quarter" idx="2"/>
          </p:nvPr>
        </p:nvSpPr>
        <p:spPr>
          <a:xfrm>
            <a:off x="6340208" y="8158162"/>
            <a:ext cx="314859" cy="317501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16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type="title"/>
          </p:nvPr>
        </p:nvSpPr>
        <p:spPr>
          <a:xfrm>
            <a:off x="2339974" y="1552574"/>
            <a:ext cx="8324852" cy="1619251"/>
          </a:xfrm>
          <a:prstGeom prst="rect">
            <a:avLst/>
          </a:prstGeom>
        </p:spPr>
        <p:txBody>
          <a:bodyPr lIns="38100" tIns="38100" rIns="38100" bIns="38100">
            <a:normAutofit fontScale="100000" lnSpcReduction="0"/>
          </a:bodyPr>
          <a:lstStyle>
            <a:lvl1pPr>
              <a:defRPr sz="78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57" name="Shape 57"/>
          <p:cNvSpPr/>
          <p:nvPr>
            <p:ph type="body" sz="half" idx="1"/>
          </p:nvPr>
        </p:nvSpPr>
        <p:spPr>
          <a:xfrm>
            <a:off x="2339974" y="3171825"/>
            <a:ext cx="8324852" cy="4714876"/>
          </a:xfrm>
          <a:prstGeom prst="rect">
            <a:avLst/>
          </a:prstGeom>
        </p:spPr>
        <p:txBody>
          <a:bodyPr lIns="38100" tIns="38100" rIns="38100" bIns="38100" anchor="ctr">
            <a:normAutofit fontScale="100000" lnSpcReduction="0"/>
          </a:bodyPr>
          <a:lstStyle>
            <a:lvl1pPr marL="419805" indent="-419805">
              <a:spcBef>
                <a:spcPts val="4200"/>
              </a:spcBef>
              <a:buSzPct val="75000"/>
              <a:buChar char="•"/>
              <a:defRPr sz="3400">
                <a:latin typeface="+mn-lt"/>
                <a:ea typeface="+mn-ea"/>
                <a:cs typeface="+mn-cs"/>
                <a:sym typeface="Helvetica Light"/>
              </a:defRPr>
            </a:lvl1pPr>
            <a:lvl2pPr marL="864305" indent="-419805">
              <a:spcBef>
                <a:spcPts val="4200"/>
              </a:spcBef>
              <a:buSzPct val="75000"/>
              <a:buChar char="•"/>
              <a:defRPr sz="3400">
                <a:latin typeface="+mn-lt"/>
                <a:ea typeface="+mn-ea"/>
                <a:cs typeface="+mn-cs"/>
                <a:sym typeface="Helvetica Light"/>
              </a:defRPr>
            </a:lvl2pPr>
            <a:lvl3pPr marL="1308805" indent="-419805">
              <a:spcBef>
                <a:spcPts val="4200"/>
              </a:spcBef>
              <a:buSzPct val="75000"/>
              <a:buChar char="•"/>
              <a:defRPr sz="3400">
                <a:latin typeface="+mn-lt"/>
                <a:ea typeface="+mn-ea"/>
                <a:cs typeface="+mn-cs"/>
                <a:sym typeface="Helvetica Light"/>
              </a:defRPr>
            </a:lvl3pPr>
            <a:lvl4pPr marL="1753305" indent="-419805">
              <a:spcBef>
                <a:spcPts val="4200"/>
              </a:spcBef>
              <a:buSzPct val="75000"/>
              <a:buChar char="•"/>
              <a:defRPr sz="3400">
                <a:latin typeface="+mn-lt"/>
                <a:ea typeface="+mn-ea"/>
                <a:cs typeface="+mn-cs"/>
                <a:sym typeface="Helvetica Light"/>
              </a:defRPr>
            </a:lvl4pPr>
            <a:lvl5pPr marL="2197805" indent="-419805">
              <a:spcBef>
                <a:spcPts val="4200"/>
              </a:spcBef>
              <a:buSzPct val="75000"/>
              <a:buChar char="•"/>
              <a:defRPr sz="3400">
                <a:latin typeface="+mn-lt"/>
                <a:ea typeface="+mn-ea"/>
                <a:cs typeface="+mn-cs"/>
                <a:sym typeface="Helvetica Light"/>
              </a:defRPr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8" name="Shape 58"/>
          <p:cNvSpPr/>
          <p:nvPr>
            <p:ph type="sldNum" sz="quarter" idx="2"/>
          </p:nvPr>
        </p:nvSpPr>
        <p:spPr>
          <a:xfrm>
            <a:off x="6340208" y="8158162"/>
            <a:ext cx="314859" cy="317501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16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Заголовок, пункты и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pic" sz="quarter" idx="13"/>
          </p:nvPr>
        </p:nvSpPr>
        <p:spPr>
          <a:xfrm>
            <a:off x="6664325" y="3171825"/>
            <a:ext cx="4000501" cy="4714876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66" name="Shape 66"/>
          <p:cNvSpPr/>
          <p:nvPr>
            <p:ph type="title"/>
          </p:nvPr>
        </p:nvSpPr>
        <p:spPr>
          <a:xfrm>
            <a:off x="2339974" y="1552574"/>
            <a:ext cx="8324852" cy="1619251"/>
          </a:xfrm>
          <a:prstGeom prst="rect">
            <a:avLst/>
          </a:prstGeom>
        </p:spPr>
        <p:txBody>
          <a:bodyPr lIns="38100" tIns="38100" rIns="38100" bIns="38100">
            <a:normAutofit fontScale="100000" lnSpcReduction="0"/>
          </a:bodyPr>
          <a:lstStyle>
            <a:lvl1pPr>
              <a:defRPr sz="78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67" name="Shape 67"/>
          <p:cNvSpPr/>
          <p:nvPr>
            <p:ph type="body" sz="quarter" idx="1"/>
          </p:nvPr>
        </p:nvSpPr>
        <p:spPr>
          <a:xfrm>
            <a:off x="2339974" y="3171825"/>
            <a:ext cx="4000502" cy="4714876"/>
          </a:xfrm>
          <a:prstGeom prst="rect">
            <a:avLst/>
          </a:prstGeom>
        </p:spPr>
        <p:txBody>
          <a:bodyPr lIns="38100" tIns="38100" rIns="38100" bIns="38100" anchor="ctr">
            <a:normAutofit fontScale="100000" lnSpcReduction="0"/>
          </a:bodyPr>
          <a:lstStyle>
            <a:lvl1pPr marL="318407" indent="-318407">
              <a:spcBef>
                <a:spcPts val="3200"/>
              </a:spcBef>
              <a:buSzPct val="75000"/>
              <a:buChar char="•"/>
              <a:defRPr sz="2600">
                <a:latin typeface="+mn-lt"/>
                <a:ea typeface="+mn-ea"/>
                <a:cs typeface="+mn-cs"/>
                <a:sym typeface="Helvetica Light"/>
              </a:defRPr>
            </a:lvl1pPr>
            <a:lvl2pPr marL="661307" indent="-318407">
              <a:spcBef>
                <a:spcPts val="3200"/>
              </a:spcBef>
              <a:buSzPct val="75000"/>
              <a:buChar char="•"/>
              <a:defRPr sz="2600">
                <a:latin typeface="+mn-lt"/>
                <a:ea typeface="+mn-ea"/>
                <a:cs typeface="+mn-cs"/>
                <a:sym typeface="Helvetica Light"/>
              </a:defRPr>
            </a:lvl2pPr>
            <a:lvl3pPr marL="1004207" indent="-318407">
              <a:spcBef>
                <a:spcPts val="3200"/>
              </a:spcBef>
              <a:buSzPct val="75000"/>
              <a:buChar char="•"/>
              <a:defRPr sz="2600">
                <a:latin typeface="+mn-lt"/>
                <a:ea typeface="+mn-ea"/>
                <a:cs typeface="+mn-cs"/>
                <a:sym typeface="Helvetica Light"/>
              </a:defRPr>
            </a:lvl3pPr>
            <a:lvl4pPr marL="1347107" indent="-318407">
              <a:spcBef>
                <a:spcPts val="3200"/>
              </a:spcBef>
              <a:buSzPct val="75000"/>
              <a:buChar char="•"/>
              <a:defRPr sz="2600">
                <a:latin typeface="+mn-lt"/>
                <a:ea typeface="+mn-ea"/>
                <a:cs typeface="+mn-cs"/>
                <a:sym typeface="Helvetica Light"/>
              </a:defRPr>
            </a:lvl4pPr>
            <a:lvl5pPr marL="1690007" indent="-318407">
              <a:spcBef>
                <a:spcPts val="3200"/>
              </a:spcBef>
              <a:buSzPct val="75000"/>
              <a:buChar char="•"/>
              <a:defRPr sz="2600">
                <a:latin typeface="+mn-lt"/>
                <a:ea typeface="+mn-ea"/>
                <a:cs typeface="+mn-cs"/>
                <a:sym typeface="Helvetica Light"/>
              </a:defRPr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68" name="Shape 68"/>
          <p:cNvSpPr/>
          <p:nvPr>
            <p:ph type="sldNum" sz="quarter" idx="2"/>
          </p:nvPr>
        </p:nvSpPr>
        <p:spPr>
          <a:xfrm>
            <a:off x="6340208" y="8158162"/>
            <a:ext cx="314859" cy="317501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16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type="body" sz="half" idx="1"/>
          </p:nvPr>
        </p:nvSpPr>
        <p:spPr>
          <a:xfrm>
            <a:off x="2339974" y="2171699"/>
            <a:ext cx="8324852" cy="5410202"/>
          </a:xfrm>
          <a:prstGeom prst="rect">
            <a:avLst/>
          </a:prstGeom>
        </p:spPr>
        <p:txBody>
          <a:bodyPr lIns="38100" tIns="38100" rIns="38100" bIns="38100" anchor="ctr">
            <a:normAutofit fontScale="100000" lnSpcReduction="0"/>
          </a:bodyPr>
          <a:lstStyle>
            <a:lvl1pPr marL="419805" indent="-419805">
              <a:spcBef>
                <a:spcPts val="4200"/>
              </a:spcBef>
              <a:buSzPct val="75000"/>
              <a:buChar char="•"/>
              <a:defRPr sz="3400">
                <a:latin typeface="+mn-lt"/>
                <a:ea typeface="+mn-ea"/>
                <a:cs typeface="+mn-cs"/>
                <a:sym typeface="Helvetica Light"/>
              </a:defRPr>
            </a:lvl1pPr>
            <a:lvl2pPr marL="864305" indent="-419805">
              <a:spcBef>
                <a:spcPts val="4200"/>
              </a:spcBef>
              <a:buSzPct val="75000"/>
              <a:buChar char="•"/>
              <a:defRPr sz="3400">
                <a:latin typeface="+mn-lt"/>
                <a:ea typeface="+mn-ea"/>
                <a:cs typeface="+mn-cs"/>
                <a:sym typeface="Helvetica Light"/>
              </a:defRPr>
            </a:lvl2pPr>
            <a:lvl3pPr marL="1308805" indent="-419805">
              <a:spcBef>
                <a:spcPts val="4200"/>
              </a:spcBef>
              <a:buSzPct val="75000"/>
              <a:buChar char="•"/>
              <a:defRPr sz="3400">
                <a:latin typeface="+mn-lt"/>
                <a:ea typeface="+mn-ea"/>
                <a:cs typeface="+mn-cs"/>
                <a:sym typeface="Helvetica Light"/>
              </a:defRPr>
            </a:lvl3pPr>
            <a:lvl4pPr marL="1753305" indent="-419805">
              <a:spcBef>
                <a:spcPts val="4200"/>
              </a:spcBef>
              <a:buSzPct val="75000"/>
              <a:buChar char="•"/>
              <a:defRPr sz="3400">
                <a:latin typeface="+mn-lt"/>
                <a:ea typeface="+mn-ea"/>
                <a:cs typeface="+mn-cs"/>
                <a:sym typeface="Helvetica Light"/>
              </a:defRPr>
            </a:lvl4pPr>
            <a:lvl5pPr marL="2197805" indent="-419805">
              <a:spcBef>
                <a:spcPts val="4200"/>
              </a:spcBef>
              <a:buSzPct val="75000"/>
              <a:buChar char="•"/>
              <a:defRPr sz="3400">
                <a:latin typeface="+mn-lt"/>
                <a:ea typeface="+mn-ea"/>
                <a:cs typeface="+mn-cs"/>
                <a:sym typeface="Helvetica Light"/>
              </a:defRPr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6" name="Shape 76"/>
          <p:cNvSpPr/>
          <p:nvPr>
            <p:ph type="sldNum" sz="quarter" idx="2"/>
          </p:nvPr>
        </p:nvSpPr>
        <p:spPr>
          <a:xfrm>
            <a:off x="6340208" y="8158162"/>
            <a:ext cx="314859" cy="317501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16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Фото — 3 ш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type="pic" sz="quarter" idx="13"/>
          </p:nvPr>
        </p:nvSpPr>
        <p:spPr>
          <a:xfrm>
            <a:off x="6664325" y="5038725"/>
            <a:ext cx="4000501" cy="2828926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84" name="Shape 84"/>
          <p:cNvSpPr/>
          <p:nvPr>
            <p:ph type="pic" sz="quarter" idx="14"/>
          </p:nvPr>
        </p:nvSpPr>
        <p:spPr>
          <a:xfrm>
            <a:off x="6668988" y="1885949"/>
            <a:ext cx="4000502" cy="2828926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85" name="Shape 85"/>
          <p:cNvSpPr/>
          <p:nvPr>
            <p:ph type="pic" sz="quarter" idx="15"/>
          </p:nvPr>
        </p:nvSpPr>
        <p:spPr>
          <a:xfrm>
            <a:off x="2339974" y="1885949"/>
            <a:ext cx="4000502" cy="5981702"/>
          </a:xfrm>
          <a:prstGeom prst="rect">
            <a:avLst/>
          </a:prstGeom>
        </p:spPr>
        <p:txBody>
          <a:bodyPr lIns="91439" tIns="45719" rIns="91439" bIns="45719"/>
          <a:lstStyle/>
          <a:p>
            <a:pPr/>
          </a:p>
        </p:txBody>
      </p:sp>
      <p:sp>
        <p:nvSpPr>
          <p:cNvPr id="86" name="Shape 86"/>
          <p:cNvSpPr/>
          <p:nvPr>
            <p:ph type="sldNum" sz="quarter" idx="2"/>
          </p:nvPr>
        </p:nvSpPr>
        <p:spPr>
          <a:xfrm>
            <a:off x="6340208" y="8158162"/>
            <a:ext cx="314859" cy="317501"/>
          </a:xfrm>
          <a:prstGeom prst="rect">
            <a:avLst/>
          </a:prstGeom>
        </p:spPr>
        <p:txBody>
          <a:bodyPr lIns="38100" tIns="38100" rIns="38100" bIns="38100"/>
          <a:lstStyle>
            <a:lvl1pPr>
              <a:defRPr sz="1600">
                <a:latin typeface="+mn-lt"/>
                <a:ea typeface="+mn-ea"/>
                <a:cs typeface="+mn-cs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7.xml"/><Relationship Id="rId20" Type="http://schemas.openxmlformats.org/officeDocument/2006/relationships/slideLayout" Target="../slideLayouts/slideLayout18.xml"/><Relationship Id="rId21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4.xml"/><Relationship Id="rId27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6.xml"/><Relationship Id="rId29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28.xml"/><Relationship Id="rId31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1.xml"/><Relationship Id="rId34" Type="http://schemas.openxmlformats.org/officeDocument/2006/relationships/slideLayout" Target="../slideLayouts/slideLayout3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165100" y="254000"/>
            <a:ext cx="12674600" cy="121920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/>
            <a:r>
              <a:t>Текст заголовка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165100" y="1543050"/>
            <a:ext cx="12674600" cy="7239000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6324600" y="9258300"/>
            <a:ext cx="342900" cy="368300"/>
          </a:xfrm>
          <a:prstGeom prst="rect">
            <a:avLst/>
          </a:prstGeom>
          <a:ln w="3175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72" r:id="rId26"/>
    <p:sldLayoutId id="2147483673" r:id="rId27"/>
    <p:sldLayoutId id="2147483674" r:id="rId28"/>
    <p:sldLayoutId id="2147483675" r:id="rId29"/>
    <p:sldLayoutId id="2147483676" r:id="rId30"/>
    <p:sldLayoutId id="2147483677" r:id="rId31"/>
    <p:sldLayoutId id="2147483678" r:id="rId32"/>
    <p:sldLayoutId id="2147483679" r:id="rId33"/>
    <p:sldLayoutId id="2147483680" r:id="rId34"/>
  </p:sldLayoutIdLst>
  <p:transition xmlns:p14="http://schemas.microsoft.com/office/powerpoint/2010/main" spd="med" advClick="1"/>
  <p:txStyles>
    <p:title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400" u="none">
          <a:ln>
            <a:noFill/>
          </a:ln>
          <a:solidFill>
            <a:srgbClr val="000000"/>
          </a:solidFill>
          <a:uFillTx/>
          <a:latin typeface="Georgia"/>
          <a:ea typeface="Georgia"/>
          <a:cs typeface="Georgia"/>
          <a:sym typeface="Georgia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400" u="none">
          <a:ln>
            <a:noFill/>
          </a:ln>
          <a:solidFill>
            <a:srgbClr val="000000"/>
          </a:solidFill>
          <a:uFillTx/>
          <a:latin typeface="Georgia"/>
          <a:ea typeface="Georgia"/>
          <a:cs typeface="Georgia"/>
          <a:sym typeface="Georgia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400" u="none">
          <a:ln>
            <a:noFill/>
          </a:ln>
          <a:solidFill>
            <a:srgbClr val="000000"/>
          </a:solidFill>
          <a:uFillTx/>
          <a:latin typeface="Georgia"/>
          <a:ea typeface="Georgia"/>
          <a:cs typeface="Georgia"/>
          <a:sym typeface="Georgia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400" u="none">
          <a:ln>
            <a:noFill/>
          </a:ln>
          <a:solidFill>
            <a:srgbClr val="000000"/>
          </a:solidFill>
          <a:uFillTx/>
          <a:latin typeface="Georgia"/>
          <a:ea typeface="Georgia"/>
          <a:cs typeface="Georgia"/>
          <a:sym typeface="Georgia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400" u="none">
          <a:ln>
            <a:noFill/>
          </a:ln>
          <a:solidFill>
            <a:srgbClr val="000000"/>
          </a:solidFill>
          <a:uFillTx/>
          <a:latin typeface="Georgia"/>
          <a:ea typeface="Georgia"/>
          <a:cs typeface="Georgia"/>
          <a:sym typeface="Georgia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400" u="none">
          <a:ln>
            <a:noFill/>
          </a:ln>
          <a:solidFill>
            <a:srgbClr val="000000"/>
          </a:solidFill>
          <a:uFillTx/>
          <a:latin typeface="Georgia"/>
          <a:ea typeface="Georgia"/>
          <a:cs typeface="Georgia"/>
          <a:sym typeface="Georgia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400" u="none">
          <a:ln>
            <a:noFill/>
          </a:ln>
          <a:solidFill>
            <a:srgbClr val="000000"/>
          </a:solidFill>
          <a:uFillTx/>
          <a:latin typeface="Georgia"/>
          <a:ea typeface="Georgia"/>
          <a:cs typeface="Georgia"/>
          <a:sym typeface="Georgia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400" u="none">
          <a:ln>
            <a:noFill/>
          </a:ln>
          <a:solidFill>
            <a:srgbClr val="000000"/>
          </a:solidFill>
          <a:uFillTx/>
          <a:latin typeface="Georgia"/>
          <a:ea typeface="Georgia"/>
          <a:cs typeface="Georgia"/>
          <a:sym typeface="Georgia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400" u="none">
          <a:ln>
            <a:noFill/>
          </a:ln>
          <a:solidFill>
            <a:srgbClr val="000000"/>
          </a:solidFill>
          <a:uFillTx/>
          <a:latin typeface="Georgia"/>
          <a:ea typeface="Georgia"/>
          <a:cs typeface="Georgia"/>
          <a:sym typeface="Georgia"/>
        </a:defRPr>
      </a:lvl9pPr>
    </p:titleStyle>
    <p:bodyStyle>
      <a:lvl1pPr marL="889000" marR="0" indent="-571500" algn="l" defTabSz="584200" latinLnBrk="0">
        <a:lnSpc>
          <a:spcPct val="100000"/>
        </a:lnSpc>
        <a:spcBef>
          <a:spcPts val="2400"/>
        </a:spcBef>
        <a:spcAft>
          <a:spcPts val="0"/>
        </a:spcAft>
        <a:buClrTx/>
        <a:buSzPct val="52000"/>
        <a:buFontTx/>
        <a:buBlip>
          <a:blip r:embed="rId2"/>
        </a:buBlip>
        <a:tabLst/>
        <a:defRPr b="0" baseline="0" cap="none" i="0" spc="0" strike="noStrike" sz="4200" u="none">
          <a:ln>
            <a:noFill/>
          </a:ln>
          <a:solidFill>
            <a:srgbClr val="000000"/>
          </a:solidFill>
          <a:uFillTx/>
          <a:latin typeface="Georgia"/>
          <a:ea typeface="Georgia"/>
          <a:cs typeface="Georgia"/>
          <a:sym typeface="Georgia"/>
        </a:defRPr>
      </a:lvl1pPr>
      <a:lvl2pPr marL="1333500" marR="0" indent="-571500" algn="l" defTabSz="584200" latinLnBrk="0">
        <a:lnSpc>
          <a:spcPct val="100000"/>
        </a:lnSpc>
        <a:spcBef>
          <a:spcPts val="2400"/>
        </a:spcBef>
        <a:spcAft>
          <a:spcPts val="0"/>
        </a:spcAft>
        <a:buClrTx/>
        <a:buSzPct val="52000"/>
        <a:buFontTx/>
        <a:buBlip>
          <a:blip r:embed="rId2"/>
        </a:buBlip>
        <a:tabLst/>
        <a:defRPr b="0" baseline="0" cap="none" i="0" spc="0" strike="noStrike" sz="4200" u="none">
          <a:ln>
            <a:noFill/>
          </a:ln>
          <a:solidFill>
            <a:srgbClr val="000000"/>
          </a:solidFill>
          <a:uFillTx/>
          <a:latin typeface="Georgia"/>
          <a:ea typeface="Georgia"/>
          <a:cs typeface="Georgia"/>
          <a:sym typeface="Georgia"/>
        </a:defRPr>
      </a:lvl2pPr>
      <a:lvl3pPr marL="1778000" marR="0" indent="-571500" algn="l" defTabSz="584200" latinLnBrk="0">
        <a:lnSpc>
          <a:spcPct val="100000"/>
        </a:lnSpc>
        <a:spcBef>
          <a:spcPts val="2400"/>
        </a:spcBef>
        <a:spcAft>
          <a:spcPts val="0"/>
        </a:spcAft>
        <a:buClrTx/>
        <a:buSzPct val="52000"/>
        <a:buFontTx/>
        <a:buBlip>
          <a:blip r:embed="rId2"/>
        </a:buBlip>
        <a:tabLst/>
        <a:defRPr b="0" baseline="0" cap="none" i="0" spc="0" strike="noStrike" sz="4200" u="none">
          <a:ln>
            <a:noFill/>
          </a:ln>
          <a:solidFill>
            <a:srgbClr val="000000"/>
          </a:solidFill>
          <a:uFillTx/>
          <a:latin typeface="Georgia"/>
          <a:ea typeface="Georgia"/>
          <a:cs typeface="Georgia"/>
          <a:sym typeface="Georgia"/>
        </a:defRPr>
      </a:lvl3pPr>
      <a:lvl4pPr marL="2222500" marR="0" indent="-571500" algn="l" defTabSz="584200" latinLnBrk="0">
        <a:lnSpc>
          <a:spcPct val="100000"/>
        </a:lnSpc>
        <a:spcBef>
          <a:spcPts val="2400"/>
        </a:spcBef>
        <a:spcAft>
          <a:spcPts val="0"/>
        </a:spcAft>
        <a:buClrTx/>
        <a:buSzPct val="52000"/>
        <a:buFontTx/>
        <a:buBlip>
          <a:blip r:embed="rId2"/>
        </a:buBlip>
        <a:tabLst/>
        <a:defRPr b="0" baseline="0" cap="none" i="0" spc="0" strike="noStrike" sz="4200" u="none">
          <a:ln>
            <a:noFill/>
          </a:ln>
          <a:solidFill>
            <a:srgbClr val="000000"/>
          </a:solidFill>
          <a:uFillTx/>
          <a:latin typeface="Georgia"/>
          <a:ea typeface="Georgia"/>
          <a:cs typeface="Georgia"/>
          <a:sym typeface="Georgia"/>
        </a:defRPr>
      </a:lvl4pPr>
      <a:lvl5pPr marL="2667000" marR="0" indent="-571500" algn="l" defTabSz="584200" latinLnBrk="0">
        <a:lnSpc>
          <a:spcPct val="100000"/>
        </a:lnSpc>
        <a:spcBef>
          <a:spcPts val="2400"/>
        </a:spcBef>
        <a:spcAft>
          <a:spcPts val="0"/>
        </a:spcAft>
        <a:buClrTx/>
        <a:buSzPct val="52000"/>
        <a:buFontTx/>
        <a:buBlip>
          <a:blip r:embed="rId2"/>
        </a:buBlip>
        <a:tabLst/>
        <a:defRPr b="0" baseline="0" cap="none" i="0" spc="0" strike="noStrike" sz="4200" u="none">
          <a:ln>
            <a:noFill/>
          </a:ln>
          <a:solidFill>
            <a:srgbClr val="000000"/>
          </a:solidFill>
          <a:uFillTx/>
          <a:latin typeface="Georgia"/>
          <a:ea typeface="Georgia"/>
          <a:cs typeface="Georgia"/>
          <a:sym typeface="Georgia"/>
        </a:defRPr>
      </a:lvl5pPr>
      <a:lvl6pPr marL="3022600" marR="0" indent="-571500" algn="l" defTabSz="584200" latinLnBrk="0">
        <a:lnSpc>
          <a:spcPct val="100000"/>
        </a:lnSpc>
        <a:spcBef>
          <a:spcPts val="2400"/>
        </a:spcBef>
        <a:spcAft>
          <a:spcPts val="0"/>
        </a:spcAft>
        <a:buClrTx/>
        <a:buSzPct val="52000"/>
        <a:buFontTx/>
        <a:buBlip>
          <a:blip r:embed="rId2"/>
        </a:buBlip>
        <a:tabLst/>
        <a:defRPr b="0" baseline="0" cap="none" i="0" spc="0" strike="noStrike" sz="4200" u="none">
          <a:ln>
            <a:noFill/>
          </a:ln>
          <a:solidFill>
            <a:srgbClr val="000000"/>
          </a:solidFill>
          <a:uFillTx/>
          <a:latin typeface="Georgia"/>
          <a:ea typeface="Georgia"/>
          <a:cs typeface="Georgia"/>
          <a:sym typeface="Georgia"/>
        </a:defRPr>
      </a:lvl6pPr>
      <a:lvl7pPr marL="3378200" marR="0" indent="-571500" algn="l" defTabSz="584200" latinLnBrk="0">
        <a:lnSpc>
          <a:spcPct val="100000"/>
        </a:lnSpc>
        <a:spcBef>
          <a:spcPts val="2400"/>
        </a:spcBef>
        <a:spcAft>
          <a:spcPts val="0"/>
        </a:spcAft>
        <a:buClrTx/>
        <a:buSzPct val="52000"/>
        <a:buFontTx/>
        <a:buBlip>
          <a:blip r:embed="rId2"/>
        </a:buBlip>
        <a:tabLst/>
        <a:defRPr b="0" baseline="0" cap="none" i="0" spc="0" strike="noStrike" sz="4200" u="none">
          <a:ln>
            <a:noFill/>
          </a:ln>
          <a:solidFill>
            <a:srgbClr val="000000"/>
          </a:solidFill>
          <a:uFillTx/>
          <a:latin typeface="Georgia"/>
          <a:ea typeface="Georgia"/>
          <a:cs typeface="Georgia"/>
          <a:sym typeface="Georgia"/>
        </a:defRPr>
      </a:lvl7pPr>
      <a:lvl8pPr marL="3733800" marR="0" indent="-571500" algn="l" defTabSz="584200" latinLnBrk="0">
        <a:lnSpc>
          <a:spcPct val="100000"/>
        </a:lnSpc>
        <a:spcBef>
          <a:spcPts val="2400"/>
        </a:spcBef>
        <a:spcAft>
          <a:spcPts val="0"/>
        </a:spcAft>
        <a:buClrTx/>
        <a:buSzPct val="52000"/>
        <a:buFontTx/>
        <a:buBlip>
          <a:blip r:embed="rId2"/>
        </a:buBlip>
        <a:tabLst/>
        <a:defRPr b="0" baseline="0" cap="none" i="0" spc="0" strike="noStrike" sz="4200" u="none">
          <a:ln>
            <a:noFill/>
          </a:ln>
          <a:solidFill>
            <a:srgbClr val="000000"/>
          </a:solidFill>
          <a:uFillTx/>
          <a:latin typeface="Georgia"/>
          <a:ea typeface="Georgia"/>
          <a:cs typeface="Georgia"/>
          <a:sym typeface="Georgia"/>
        </a:defRPr>
      </a:lvl8pPr>
      <a:lvl9pPr marL="4089400" marR="0" indent="-571500" algn="l" defTabSz="584200" latinLnBrk="0">
        <a:lnSpc>
          <a:spcPct val="100000"/>
        </a:lnSpc>
        <a:spcBef>
          <a:spcPts val="2400"/>
        </a:spcBef>
        <a:spcAft>
          <a:spcPts val="0"/>
        </a:spcAft>
        <a:buClrTx/>
        <a:buSzPct val="52000"/>
        <a:buFontTx/>
        <a:buBlip>
          <a:blip r:embed="rId2"/>
        </a:buBlip>
        <a:tabLst/>
        <a:defRPr b="0" baseline="0" cap="none" i="0" spc="0" strike="noStrike" sz="4200" u="none">
          <a:ln>
            <a:noFill/>
          </a:ln>
          <a:solidFill>
            <a:srgbClr val="000000"/>
          </a:solidFill>
          <a:uFillTx/>
          <a:latin typeface="Georgia"/>
          <a:ea typeface="Georgia"/>
          <a:cs typeface="Georgia"/>
          <a:sym typeface="Georgia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image" Target="../media/image3.jpeg"/><Relationship Id="rId3" Type="http://schemas.openxmlformats.org/officeDocument/2006/relationships/image" Target="../media/image2.png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13.pn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14.pn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6.jpeg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15.png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16.png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chart" Target="../charts/chart1.xml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chart" Target="../charts/chart2.xml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7.jpeg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8.jpeg"/></Relationships>
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17.png"/></Relationships>
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18.png"/><Relationship Id="rId3" Type="http://schemas.openxmlformats.org/officeDocument/2006/relationships/image" Target="../media/image4.jpeg"/></Relationships>
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3.jpeg"/><Relationship Id="rId3" Type="http://schemas.openxmlformats.org/officeDocument/2006/relationships/image" Target="../media/image2.png"/><Relationship Id="rId4" Type="http://schemas.openxmlformats.org/officeDocument/2006/relationships/hyperlink" Target="mailto:ez@dairynews.ru" TargetMode="Externa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9.png"/><Relationship Id="rId3" Type="http://schemas.openxmlformats.org/officeDocument/2006/relationships/image" Target="../media/image4.jpe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6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7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5.jpe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10.pn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11.pn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image" Target="../media/image1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0_1ce355_97dc470b_orig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950829" y="-71967"/>
            <a:ext cx="18635524" cy="9897534"/>
          </a:xfrm>
          <a:prstGeom prst="rect">
            <a:avLst/>
          </a:prstGeom>
          <a:ln w="3175">
            <a:miter lim="400000"/>
          </a:ln>
        </p:spPr>
      </p:pic>
      <p:pic>
        <p:nvPicPr>
          <p:cNvPr id="314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43809" y="1361660"/>
            <a:ext cx="1131389" cy="1129914"/>
          </a:xfrm>
          <a:prstGeom prst="rect">
            <a:avLst/>
          </a:prstGeom>
          <a:ln w="3175">
            <a:miter lim="400000"/>
          </a:ln>
        </p:spPr>
      </p:pic>
      <p:pic>
        <p:nvPicPr>
          <p:cNvPr id="315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050391" y="908243"/>
            <a:ext cx="1131390" cy="1129914"/>
          </a:xfrm>
          <a:prstGeom prst="rect">
            <a:avLst/>
          </a:prstGeom>
          <a:ln w="3175">
            <a:miter lim="400000"/>
          </a:ln>
        </p:spPr>
      </p:pic>
      <p:pic>
        <p:nvPicPr>
          <p:cNvPr id="316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18391" y="2351065"/>
            <a:ext cx="649356" cy="648509"/>
          </a:xfrm>
          <a:prstGeom prst="rect">
            <a:avLst/>
          </a:prstGeom>
          <a:ln w="3175">
            <a:miter lim="400000"/>
          </a:ln>
        </p:spPr>
      </p:pic>
      <p:pic>
        <p:nvPicPr>
          <p:cNvPr id="317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114873" y="3864045"/>
            <a:ext cx="2775054" cy="2771435"/>
          </a:xfrm>
          <a:prstGeom prst="rect">
            <a:avLst/>
          </a:prstGeom>
          <a:ln w="3175">
            <a:miter lim="400000"/>
          </a:ln>
        </p:spPr>
      </p:pic>
      <p:pic>
        <p:nvPicPr>
          <p:cNvPr id="318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118125" y="2723599"/>
            <a:ext cx="649355" cy="648508"/>
          </a:xfrm>
          <a:prstGeom prst="rect">
            <a:avLst/>
          </a:prstGeom>
          <a:ln w="3175">
            <a:miter lim="400000"/>
          </a:ln>
        </p:spPr>
      </p:pic>
      <p:pic>
        <p:nvPicPr>
          <p:cNvPr id="319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48258" y="1084882"/>
            <a:ext cx="408157" cy="407625"/>
          </a:xfrm>
          <a:prstGeom prst="rect">
            <a:avLst/>
          </a:prstGeom>
          <a:ln w="3175">
            <a:miter lim="400000"/>
          </a:ln>
        </p:spPr>
      </p:pic>
      <p:pic>
        <p:nvPicPr>
          <p:cNvPr id="320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17591" y="2723599"/>
            <a:ext cx="649356" cy="648508"/>
          </a:xfrm>
          <a:prstGeom prst="rect">
            <a:avLst/>
          </a:prstGeom>
          <a:ln w="3175">
            <a:miter lim="400000"/>
          </a:ln>
        </p:spPr>
      </p:pic>
      <p:pic>
        <p:nvPicPr>
          <p:cNvPr id="321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560023" y="1038846"/>
            <a:ext cx="869842" cy="868708"/>
          </a:xfrm>
          <a:prstGeom prst="rect">
            <a:avLst/>
          </a:prstGeom>
          <a:ln w="3175">
            <a:miter lim="400000"/>
          </a:ln>
        </p:spPr>
      </p:pic>
      <p:pic>
        <p:nvPicPr>
          <p:cNvPr id="322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042255" y="2520399"/>
            <a:ext cx="649356" cy="648509"/>
          </a:xfrm>
          <a:prstGeom prst="rect">
            <a:avLst/>
          </a:prstGeom>
          <a:ln w="3175">
            <a:miter lim="400000"/>
          </a:ln>
        </p:spPr>
      </p:pic>
      <p:pic>
        <p:nvPicPr>
          <p:cNvPr id="323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695725" y="1453599"/>
            <a:ext cx="649355" cy="648508"/>
          </a:xfrm>
          <a:prstGeom prst="rect">
            <a:avLst/>
          </a:prstGeom>
          <a:ln w="3175">
            <a:miter lim="400000"/>
          </a:ln>
        </p:spPr>
      </p:pic>
      <p:pic>
        <p:nvPicPr>
          <p:cNvPr id="324" name="RDRC.png"/>
          <p:cNvPicPr>
            <a:picLocks noChangeAspect="1"/>
          </p:cNvPicPr>
          <p:nvPr/>
        </p:nvPicPr>
        <p:blipFill>
          <a:blip r:embed="rId3">
            <a:alphaModFix amt="40354"/>
            <a:extLst/>
          </a:blip>
          <a:stretch>
            <a:fillRect/>
          </a:stretch>
        </p:blipFill>
        <p:spPr>
          <a:xfrm>
            <a:off x="7233233" y="2288797"/>
            <a:ext cx="773608" cy="772598"/>
          </a:xfrm>
          <a:prstGeom prst="rect">
            <a:avLst/>
          </a:prstGeom>
          <a:ln w="3175">
            <a:miter lim="400000"/>
          </a:ln>
        </p:spPr>
      </p:pic>
      <p:pic>
        <p:nvPicPr>
          <p:cNvPr id="325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81966" y="271176"/>
            <a:ext cx="773608" cy="772598"/>
          </a:xfrm>
          <a:prstGeom prst="rect">
            <a:avLst/>
          </a:prstGeom>
          <a:ln w="3175">
            <a:miter lim="400000"/>
          </a:ln>
        </p:spPr>
      </p:pic>
      <p:pic>
        <p:nvPicPr>
          <p:cNvPr id="326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143833" y="2861976"/>
            <a:ext cx="773608" cy="772598"/>
          </a:xfrm>
          <a:prstGeom prst="rect">
            <a:avLst/>
          </a:prstGeom>
          <a:ln w="3175">
            <a:miter lim="400000"/>
          </a:ln>
        </p:spPr>
      </p:pic>
      <p:pic>
        <p:nvPicPr>
          <p:cNvPr id="327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074233" y="3319176"/>
            <a:ext cx="773608" cy="772598"/>
          </a:xfrm>
          <a:prstGeom prst="rect">
            <a:avLst/>
          </a:prstGeom>
          <a:ln w="3175">
            <a:miter lim="400000"/>
          </a:ln>
        </p:spPr>
      </p:pic>
      <p:pic>
        <p:nvPicPr>
          <p:cNvPr id="328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958657" y="357037"/>
            <a:ext cx="773608" cy="772599"/>
          </a:xfrm>
          <a:prstGeom prst="rect">
            <a:avLst/>
          </a:prstGeom>
          <a:ln w="3175">
            <a:miter lim="400000"/>
          </a:ln>
        </p:spPr>
      </p:pic>
      <p:pic>
        <p:nvPicPr>
          <p:cNvPr id="329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633599" y="271176"/>
            <a:ext cx="773607" cy="772598"/>
          </a:xfrm>
          <a:prstGeom prst="rect">
            <a:avLst/>
          </a:prstGeom>
          <a:ln w="3175">
            <a:miter lim="400000"/>
          </a:ln>
        </p:spPr>
      </p:pic>
      <p:sp>
        <p:nvSpPr>
          <p:cNvPr id="330" name="Shape 330"/>
          <p:cNvSpPr/>
          <p:nvPr/>
        </p:nvSpPr>
        <p:spPr>
          <a:xfrm>
            <a:off x="3014214" y="-115936"/>
            <a:ext cx="6705578" cy="280926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/>
          <a:p>
            <a:pPr>
              <a:defRPr sz="6200">
                <a:solidFill>
                  <a:srgbClr val="FFFFFF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r>
              <a:t>DAIRY </a:t>
            </a:r>
          </a:p>
          <a:p>
            <a:pPr>
              <a:defRPr sz="5500">
                <a:solidFill>
                  <a:srgbClr val="FFFFFF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r>
              <a:rPr i="1">
                <a:solidFill>
                  <a:srgbClr val="FF2600"/>
                </a:solidFill>
              </a:rPr>
              <a:t>INDEX</a:t>
            </a:r>
            <a:r>
              <a:rPr>
                <a:solidFill>
                  <a:srgbClr val="FF2600"/>
                </a:solidFill>
              </a:rPr>
              <a:t> </a:t>
            </a:r>
            <a:endParaRPr>
              <a:solidFill>
                <a:srgbClr val="FF2600"/>
              </a:solidFill>
            </a:endParaRPr>
          </a:p>
          <a:p>
            <a:pPr>
              <a:defRPr sz="6200">
                <a:solidFill>
                  <a:srgbClr val="FFFFFF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r>
              <a:t>RDRC</a:t>
            </a:r>
          </a:p>
        </p:txBody>
      </p:sp>
      <p:pic>
        <p:nvPicPr>
          <p:cNvPr id="331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151389" y="3138466"/>
            <a:ext cx="649355" cy="648508"/>
          </a:xfrm>
          <a:prstGeom prst="rect">
            <a:avLst/>
          </a:prstGeom>
          <a:ln w="3175">
            <a:miter lim="400000"/>
          </a:ln>
        </p:spPr>
      </p:pic>
      <p:pic>
        <p:nvPicPr>
          <p:cNvPr id="332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286833" y="271176"/>
            <a:ext cx="773607" cy="772598"/>
          </a:xfrm>
          <a:prstGeom prst="rect">
            <a:avLst/>
          </a:prstGeom>
          <a:ln w="3175">
            <a:miter lim="400000"/>
          </a:ln>
        </p:spPr>
      </p:pic>
      <p:pic>
        <p:nvPicPr>
          <p:cNvPr id="333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24433" y="271176"/>
            <a:ext cx="773607" cy="772598"/>
          </a:xfrm>
          <a:prstGeom prst="rect">
            <a:avLst/>
          </a:prstGeom>
          <a:ln w="3175">
            <a:miter lim="400000"/>
          </a:ln>
        </p:spPr>
      </p:pic>
      <p:pic>
        <p:nvPicPr>
          <p:cNvPr id="334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077100" y="357037"/>
            <a:ext cx="773607" cy="772599"/>
          </a:xfrm>
          <a:prstGeom prst="rect">
            <a:avLst/>
          </a:prstGeom>
          <a:ln w="3175">
            <a:miter lim="400000"/>
          </a:ln>
        </p:spPr>
      </p:pic>
      <p:sp>
        <p:nvSpPr>
          <p:cNvPr id="335" name="Shape 335"/>
          <p:cNvSpPr/>
          <p:nvPr/>
        </p:nvSpPr>
        <p:spPr>
          <a:xfrm>
            <a:off x="3149611" y="6661751"/>
            <a:ext cx="6705578" cy="291086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/>
          <a:p>
            <a:pPr>
              <a:defRPr sz="6200">
                <a:solidFill>
                  <a:srgbClr val="FFFFFF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r>
              <a:t>Центр Изучения </a:t>
            </a:r>
          </a:p>
          <a:p>
            <a:pPr>
              <a:defRPr sz="6200">
                <a:solidFill>
                  <a:schemeClr val="accent5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r>
              <a:t>Молочного </a:t>
            </a:r>
          </a:p>
          <a:p>
            <a:pPr>
              <a:defRPr sz="6200">
                <a:solidFill>
                  <a:srgbClr val="FFFFFF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r>
              <a:t>Рынка</a:t>
            </a:r>
          </a:p>
        </p:txBody>
      </p:sp>
      <p:pic>
        <p:nvPicPr>
          <p:cNvPr id="336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635966" y="1540318"/>
            <a:ext cx="773607" cy="772598"/>
          </a:xfrm>
          <a:prstGeom prst="rect">
            <a:avLst/>
          </a:prstGeom>
          <a:ln w="3175">
            <a:miter lim="400000"/>
          </a:ln>
        </p:spPr>
      </p:pic>
      <p:pic>
        <p:nvPicPr>
          <p:cNvPr id="337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322633" y="2458354"/>
            <a:ext cx="773608" cy="772599"/>
          </a:xfrm>
          <a:prstGeom prst="rect">
            <a:avLst/>
          </a:prstGeom>
          <a:ln w="3175">
            <a:miter lim="400000"/>
          </a:ln>
        </p:spPr>
      </p:pic>
      <p:pic>
        <p:nvPicPr>
          <p:cNvPr id="338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24433" y="2861976"/>
            <a:ext cx="773607" cy="772598"/>
          </a:xfrm>
          <a:prstGeom prst="rect">
            <a:avLst/>
          </a:prstGeom>
          <a:ln w="3175">
            <a:miter lim="400000"/>
          </a:ln>
        </p:spPr>
      </p:pic>
      <p:pic>
        <p:nvPicPr>
          <p:cNvPr id="339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171412" y="2289020"/>
            <a:ext cx="773608" cy="772599"/>
          </a:xfrm>
          <a:prstGeom prst="rect">
            <a:avLst/>
          </a:prstGeom>
          <a:ln w="3175">
            <a:miter lim="400000"/>
          </a:ln>
        </p:spPr>
      </p:pic>
      <p:pic>
        <p:nvPicPr>
          <p:cNvPr id="340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816426" y="2723599"/>
            <a:ext cx="649355" cy="648508"/>
          </a:xfrm>
          <a:prstGeom prst="rect">
            <a:avLst/>
          </a:prstGeom>
          <a:ln w="3175">
            <a:miter lim="400000"/>
          </a:ln>
        </p:spPr>
      </p:pic>
      <p:pic>
        <p:nvPicPr>
          <p:cNvPr id="341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716789" y="65066"/>
            <a:ext cx="649355" cy="648508"/>
          </a:xfrm>
          <a:prstGeom prst="rect">
            <a:avLst/>
          </a:prstGeom>
          <a:ln w="3175">
            <a:miter lim="400000"/>
          </a:ln>
        </p:spPr>
      </p:pic>
      <p:pic>
        <p:nvPicPr>
          <p:cNvPr id="342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515455" y="1342031"/>
            <a:ext cx="649356" cy="648509"/>
          </a:xfrm>
          <a:prstGeom prst="rect">
            <a:avLst/>
          </a:prstGeom>
          <a:ln w="3175">
            <a:miter lim="400000"/>
          </a:ln>
        </p:spPr>
      </p:pic>
      <p:pic>
        <p:nvPicPr>
          <p:cNvPr id="343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31449" y="419082"/>
            <a:ext cx="649356" cy="648509"/>
          </a:xfrm>
          <a:prstGeom prst="rect">
            <a:avLst/>
          </a:prstGeom>
          <a:ln w="3175">
            <a:miter lim="400000"/>
          </a:ln>
        </p:spPr>
      </p:pic>
      <p:pic>
        <p:nvPicPr>
          <p:cNvPr id="344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039455" y="3807332"/>
            <a:ext cx="649356" cy="648509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Shape 377"/>
          <p:cNvSpPr/>
          <p:nvPr/>
        </p:nvSpPr>
        <p:spPr>
          <a:xfrm>
            <a:off x="2104512" y="259985"/>
            <a:ext cx="9642443" cy="101633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algn="l" defTabSz="432308">
              <a:defRPr b="1" cap="all" sz="5920">
                <a:solidFill>
                  <a:srgbClr val="4F8F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калужская область </a:t>
            </a:r>
          </a:p>
        </p:txBody>
      </p:sp>
      <p:pic>
        <p:nvPicPr>
          <p:cNvPr id="378" name="Снимок экрана 2018-06-09 в 13.35.1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45066" y="1818617"/>
            <a:ext cx="11118858" cy="6390872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Shape 380"/>
          <p:cNvSpPr/>
          <p:nvPr/>
        </p:nvSpPr>
        <p:spPr>
          <a:xfrm>
            <a:off x="2104512" y="259985"/>
            <a:ext cx="9642443" cy="101633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algn="l" defTabSz="432308">
              <a:defRPr b="1" cap="all" sz="5920">
                <a:solidFill>
                  <a:srgbClr val="4F8F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псковская область </a:t>
            </a:r>
          </a:p>
        </p:txBody>
      </p:sp>
      <p:pic>
        <p:nvPicPr>
          <p:cNvPr id="381" name="Снимок экрана 2018-06-09 в 14.21.4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1882426"/>
            <a:ext cx="13004801" cy="5582348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Shape 383"/>
          <p:cNvSpPr/>
          <p:nvPr/>
        </p:nvSpPr>
        <p:spPr>
          <a:xfrm>
            <a:off x="1629578" y="33206"/>
            <a:ext cx="10699580" cy="192099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algn="l">
              <a:defRPr b="1" cap="all" sz="4000">
                <a:solidFill>
                  <a:srgbClr val="4F8F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индекс цены импорта </a:t>
            </a:r>
          </a:p>
          <a:p>
            <a:pPr algn="l">
              <a:defRPr sz="240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r>
              <a:t>Источники: Белорусская универсальная товарная биржа (БУТБ),Trigona Dairy Trade и GlobalDairyTrade</a:t>
            </a:r>
          </a:p>
        </p:txBody>
      </p:sp>
      <p:sp>
        <p:nvSpPr>
          <p:cNvPr id="384" name="Shape 384"/>
          <p:cNvSpPr/>
          <p:nvPr/>
        </p:nvSpPr>
        <p:spPr>
          <a:xfrm>
            <a:off x="9860260" y="1119716"/>
            <a:ext cx="3006527" cy="6731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>
              <a:defRPr b="1" sz="39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28,24 руб/кг</a:t>
            </a:r>
          </a:p>
        </p:txBody>
      </p:sp>
      <p:pic>
        <p:nvPicPr>
          <p:cNvPr id="385" name="индекс 11 июня-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55360" y="2230216"/>
            <a:ext cx="11894080" cy="6585483"/>
          </a:xfrm>
          <a:prstGeom prst="rect">
            <a:avLst/>
          </a:prstGeom>
          <a:ln w="3175">
            <a:miter lim="400000"/>
          </a:ln>
        </p:spPr>
      </p:pic>
      <p:sp>
        <p:nvSpPr>
          <p:cNvPr id="386" name="Shape 386"/>
          <p:cNvSpPr/>
          <p:nvPr/>
        </p:nvSpPr>
        <p:spPr>
          <a:xfrm>
            <a:off x="7019391" y="2923116"/>
            <a:ext cx="2471218" cy="13335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/>
          <a:p>
            <a:pPr>
              <a:defRPr sz="2400"/>
            </a:pPr>
            <a:r>
              <a:t>По сравнению </a:t>
            </a:r>
          </a:p>
          <a:p>
            <a:pPr>
              <a:defRPr sz="2400"/>
            </a:pPr>
            <a:r>
              <a:t>с началом года: </a:t>
            </a:r>
          </a:p>
          <a:p>
            <a:pPr/>
            <a:r>
              <a:t>+</a:t>
            </a:r>
            <a:r>
              <a:rPr sz="2400"/>
              <a:t>17,91%</a:t>
            </a:r>
            <a:r>
              <a:t> </a:t>
            </a:r>
          </a:p>
        </p:txBody>
      </p:sp>
      <p:sp>
        <p:nvSpPr>
          <p:cNvPr id="387" name="Shape 387"/>
          <p:cNvSpPr/>
          <p:nvPr/>
        </p:nvSpPr>
        <p:spPr>
          <a:xfrm>
            <a:off x="10317244" y="2459566"/>
            <a:ext cx="2634698" cy="15494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/>
          <a:p>
            <a:pPr>
              <a:defRPr sz="2400"/>
            </a:pPr>
            <a:r>
              <a:t>По сравнению </a:t>
            </a:r>
          </a:p>
          <a:p>
            <a:pPr>
              <a:defRPr sz="2400"/>
            </a:pPr>
            <a:r>
              <a:t>с июнем 2017 года: </a:t>
            </a:r>
          </a:p>
          <a:p>
            <a:pPr>
              <a:defRPr sz="2400"/>
            </a:pPr>
            <a:r>
              <a:t>+2%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" name="Снимок экрана 2018-06-08 в 17.26.2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01333" y="1139917"/>
            <a:ext cx="7123695" cy="7680233"/>
          </a:xfrm>
          <a:prstGeom prst="rect">
            <a:avLst/>
          </a:prstGeom>
          <a:ln w="3175">
            <a:miter lim="400000"/>
          </a:ln>
        </p:spPr>
      </p:pic>
      <p:sp>
        <p:nvSpPr>
          <p:cNvPr id="390" name="Shape 390"/>
          <p:cNvSpPr/>
          <p:nvPr/>
        </p:nvSpPr>
        <p:spPr>
          <a:xfrm>
            <a:off x="2104512" y="259985"/>
            <a:ext cx="9642443" cy="101633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algn="l" defTabSz="432308">
              <a:defRPr b="1" cap="all" sz="5920">
                <a:solidFill>
                  <a:srgbClr val="4F8F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цена на сом в ЕС </a:t>
            </a:r>
          </a:p>
        </p:txBody>
      </p:sp>
      <p:sp>
        <p:nvSpPr>
          <p:cNvPr id="391" name="Shape 391"/>
          <p:cNvSpPr/>
          <p:nvPr/>
        </p:nvSpPr>
        <p:spPr>
          <a:xfrm>
            <a:off x="9593717" y="1011766"/>
            <a:ext cx="3302547" cy="48514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/>
          <a:p>
            <a:pPr>
              <a:defRPr b="1" sz="3900">
                <a:latin typeface="Helvetica"/>
                <a:ea typeface="Helvetica"/>
                <a:cs typeface="Helvetica"/>
                <a:sym typeface="Helvetica"/>
              </a:defRPr>
            </a:pPr>
            <a:r>
              <a:t>109 руб/кг</a:t>
            </a:r>
          </a:p>
          <a:p>
            <a:pPr>
              <a:defRPr b="1" sz="3900">
                <a:latin typeface="Helvetica"/>
                <a:ea typeface="Helvetica"/>
                <a:cs typeface="Helvetica"/>
                <a:sym typeface="Helvetica"/>
              </a:defRPr>
            </a:pPr>
            <a:r>
              <a:t>СОМ </a:t>
            </a:r>
          </a:p>
          <a:p>
            <a:pPr>
              <a:defRPr b="1" sz="3900">
                <a:latin typeface="Helvetica"/>
                <a:ea typeface="Helvetica"/>
                <a:cs typeface="Helvetica"/>
                <a:sym typeface="Helvetica"/>
              </a:defRPr>
            </a:pPr>
            <a:r>
              <a:t>или </a:t>
            </a:r>
          </a:p>
          <a:p>
            <a:pPr>
              <a:defRPr b="1" sz="3900">
                <a:latin typeface="Helvetica"/>
                <a:ea typeface="Helvetica"/>
                <a:cs typeface="Helvetica"/>
                <a:sym typeface="Helvetica"/>
              </a:defRPr>
            </a:pPr>
            <a:r>
              <a:t>12,11 руб/кг </a:t>
            </a:r>
          </a:p>
          <a:p>
            <a:pPr>
              <a:defRPr b="1" sz="3900">
                <a:latin typeface="Helvetica"/>
                <a:ea typeface="Helvetica"/>
                <a:cs typeface="Helvetica"/>
                <a:sym typeface="Helvetica"/>
              </a:defRPr>
            </a:pPr>
            <a:r>
              <a:t>в пересчете </a:t>
            </a:r>
          </a:p>
          <a:p>
            <a:pPr>
              <a:defRPr b="1" sz="3900">
                <a:latin typeface="Helvetica"/>
                <a:ea typeface="Helvetica"/>
                <a:cs typeface="Helvetica"/>
                <a:sym typeface="Helvetica"/>
              </a:defRPr>
            </a:pPr>
            <a:r>
              <a:t>на 1 кг </a:t>
            </a:r>
          </a:p>
          <a:p>
            <a:pPr>
              <a:defRPr b="1" sz="3900">
                <a:latin typeface="Helvetica"/>
                <a:ea typeface="Helvetica"/>
                <a:cs typeface="Helvetica"/>
                <a:sym typeface="Helvetica"/>
              </a:defRPr>
            </a:pPr>
            <a:r>
              <a:t>молока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3" name="Снимок экрана 2018-06-08 в 17.42.0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61618" y="1288814"/>
            <a:ext cx="6737242" cy="7944086"/>
          </a:xfrm>
          <a:prstGeom prst="rect">
            <a:avLst/>
          </a:prstGeom>
          <a:ln w="3175">
            <a:miter lim="400000"/>
          </a:ln>
        </p:spPr>
      </p:pic>
      <p:sp>
        <p:nvSpPr>
          <p:cNvPr id="394" name="Shape 394"/>
          <p:cNvSpPr/>
          <p:nvPr/>
        </p:nvSpPr>
        <p:spPr>
          <a:xfrm>
            <a:off x="2104512" y="259985"/>
            <a:ext cx="9642443" cy="101633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algn="l" defTabSz="432308">
              <a:defRPr b="1" cap="all" sz="5920">
                <a:solidFill>
                  <a:srgbClr val="4F8F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цена на СЦМ в ЕС </a:t>
            </a:r>
          </a:p>
        </p:txBody>
      </p:sp>
      <p:sp>
        <p:nvSpPr>
          <p:cNvPr id="395" name="Shape 395"/>
          <p:cNvSpPr/>
          <p:nvPr/>
        </p:nvSpPr>
        <p:spPr>
          <a:xfrm>
            <a:off x="9593717" y="1011766"/>
            <a:ext cx="3302547" cy="48514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/>
          <a:p>
            <a:pPr>
              <a:defRPr b="1" sz="3900">
                <a:latin typeface="Helvetica"/>
                <a:ea typeface="Helvetica"/>
                <a:cs typeface="Helvetica"/>
                <a:sym typeface="Helvetica"/>
              </a:defRPr>
            </a:pPr>
            <a:r>
              <a:t>205 руб/кг</a:t>
            </a:r>
          </a:p>
          <a:p>
            <a:pPr>
              <a:defRPr b="1" sz="3900">
                <a:latin typeface="Helvetica"/>
                <a:ea typeface="Helvetica"/>
                <a:cs typeface="Helvetica"/>
                <a:sym typeface="Helvetica"/>
              </a:defRPr>
            </a:pPr>
            <a:r>
              <a:t>СОМ </a:t>
            </a:r>
          </a:p>
          <a:p>
            <a:pPr>
              <a:defRPr b="1" sz="3900">
                <a:latin typeface="Helvetica"/>
                <a:ea typeface="Helvetica"/>
                <a:cs typeface="Helvetica"/>
                <a:sym typeface="Helvetica"/>
              </a:defRPr>
            </a:pPr>
            <a:r>
              <a:t>или </a:t>
            </a:r>
          </a:p>
          <a:p>
            <a:pPr>
              <a:defRPr b="1" sz="3900">
                <a:latin typeface="Helvetica"/>
                <a:ea typeface="Helvetica"/>
                <a:cs typeface="Helvetica"/>
                <a:sym typeface="Helvetica"/>
              </a:defRPr>
            </a:pPr>
            <a:r>
              <a:t>24,12 руб/кг </a:t>
            </a:r>
          </a:p>
          <a:p>
            <a:pPr>
              <a:defRPr b="1" sz="3900">
                <a:latin typeface="Helvetica"/>
                <a:ea typeface="Helvetica"/>
                <a:cs typeface="Helvetica"/>
                <a:sym typeface="Helvetica"/>
              </a:defRPr>
            </a:pPr>
            <a:r>
              <a:t>в пересчете </a:t>
            </a:r>
          </a:p>
          <a:p>
            <a:pPr>
              <a:defRPr b="1" sz="3900">
                <a:latin typeface="Helvetica"/>
                <a:ea typeface="Helvetica"/>
                <a:cs typeface="Helvetica"/>
                <a:sym typeface="Helvetica"/>
              </a:defRPr>
            </a:pPr>
            <a:r>
              <a:t>на 1 кг </a:t>
            </a:r>
          </a:p>
          <a:p>
            <a:pPr>
              <a:defRPr b="1" sz="3900">
                <a:latin typeface="Helvetica"/>
                <a:ea typeface="Helvetica"/>
                <a:cs typeface="Helvetica"/>
                <a:sym typeface="Helvetica"/>
              </a:defRPr>
            </a:pPr>
            <a:r>
              <a:t>молока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7" name="Chart 397"/>
          <p:cNvGraphicFramePr/>
          <p:nvPr/>
        </p:nvGraphicFramePr>
        <p:xfrm>
          <a:off x="508850" y="1661067"/>
          <a:ext cx="11987100" cy="6106816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398" name="Shape 398"/>
          <p:cNvSpPr/>
          <p:nvPr/>
        </p:nvSpPr>
        <p:spPr>
          <a:xfrm>
            <a:off x="2104512" y="259985"/>
            <a:ext cx="9642443" cy="101633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algn="l" defTabSz="432308">
              <a:defRPr b="1" cap="all" sz="5920">
                <a:solidFill>
                  <a:srgbClr val="4F8F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цена на молоко в ЕС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0" name="Chart 400"/>
          <p:cNvGraphicFramePr/>
          <p:nvPr/>
        </p:nvGraphicFramePr>
        <p:xfrm>
          <a:off x="1628938" y="1242974"/>
          <a:ext cx="10032004" cy="7681897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401" name="Shape 401"/>
          <p:cNvSpPr/>
          <p:nvPr/>
        </p:nvSpPr>
        <p:spPr>
          <a:xfrm>
            <a:off x="2104512" y="259985"/>
            <a:ext cx="10752304" cy="101633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algn="l" defTabSz="251206">
              <a:defRPr b="1" cap="all" sz="3440">
                <a:solidFill>
                  <a:srgbClr val="4F8F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цены на молоко европейских компаний 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3" name="цены США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2162959"/>
            <a:ext cx="12818668" cy="5507656"/>
          </a:xfrm>
          <a:prstGeom prst="rect">
            <a:avLst/>
          </a:prstGeom>
          <a:ln w="3175">
            <a:miter lim="400000"/>
          </a:ln>
        </p:spPr>
      </p:pic>
      <p:sp>
        <p:nvSpPr>
          <p:cNvPr id="404" name="Shape 404"/>
          <p:cNvSpPr/>
          <p:nvPr/>
        </p:nvSpPr>
        <p:spPr>
          <a:xfrm>
            <a:off x="2104512" y="259985"/>
            <a:ext cx="9642443" cy="101633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algn="l" defTabSz="403097">
              <a:defRPr b="1" cap="all" sz="5520">
                <a:solidFill>
                  <a:srgbClr val="4F8F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цены на молоко в США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Shape 406"/>
          <p:cNvSpPr/>
          <p:nvPr/>
        </p:nvSpPr>
        <p:spPr>
          <a:xfrm>
            <a:off x="2104512" y="259985"/>
            <a:ext cx="9642443" cy="101633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algn="l" defTabSz="356362">
              <a:defRPr b="1" cap="all" sz="4880">
                <a:solidFill>
                  <a:srgbClr val="4F8F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цена на молоко fonterra</a:t>
            </a:r>
          </a:p>
        </p:txBody>
      </p:sp>
      <p:pic>
        <p:nvPicPr>
          <p:cNvPr id="407" name="цены Новая Зеландия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632" y="1963468"/>
            <a:ext cx="12569536" cy="5298959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Shape 409"/>
          <p:cNvSpPr/>
          <p:nvPr/>
        </p:nvSpPr>
        <p:spPr>
          <a:xfrm>
            <a:off x="1524870" y="134806"/>
            <a:ext cx="10892990" cy="862778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algn="l">
              <a:defRPr b="1" cap="all" sz="4000">
                <a:solidFill>
                  <a:srgbClr val="4F8F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индекс цены импорта: цены на СОМ  </a:t>
            </a:r>
          </a:p>
          <a:p>
            <a:pPr algn="l">
              <a:defRPr b="1" cap="all" sz="4000">
                <a:solidFill>
                  <a:srgbClr val="4F8F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</a:p>
          <a:p>
            <a:pPr algn="l">
              <a:defRPr b="1" sz="2400">
                <a:solidFill>
                  <a:schemeClr val="accent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ЯНВАРЬ 2018 ГОДА:</a:t>
            </a:r>
          </a:p>
          <a:p>
            <a:pPr algn="l">
              <a:defRPr sz="240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r>
              <a:t>БУТБ: 135 руб/кг, </a:t>
            </a:r>
            <a:r>
              <a:rPr b="1">
                <a:solidFill>
                  <a:schemeClr val="accent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15 руб/кг</a:t>
            </a:r>
            <a:r>
              <a:t> (в пересчете на молоко) </a:t>
            </a:r>
          </a:p>
          <a:p>
            <a:pPr algn="l">
              <a:defRPr sz="240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</a:p>
          <a:p>
            <a:pPr algn="l">
              <a:defRPr b="1" sz="2400">
                <a:solidFill>
                  <a:schemeClr val="accent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СЕЙЧАС: </a:t>
            </a:r>
          </a:p>
          <a:p>
            <a:pPr algn="l">
              <a:defRPr sz="240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r>
              <a:t>БУТБ: 125 руб/кг, </a:t>
            </a:r>
            <a:r>
              <a:rPr b="1">
                <a:solidFill>
                  <a:schemeClr val="accent5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13,89 руб/кг</a:t>
            </a:r>
            <a:r>
              <a:rPr>
                <a:solidFill>
                  <a:schemeClr val="accent5"/>
                </a:solidFill>
              </a:rPr>
              <a:t> </a:t>
            </a:r>
            <a:r>
              <a:t>(в пересчете на молоко) </a:t>
            </a:r>
          </a:p>
          <a:p>
            <a:pPr algn="l" defTabSz="457200">
              <a:defRPr sz="240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</a:p>
          <a:p>
            <a:pPr algn="l" defTabSz="457200">
              <a:defRPr b="1" sz="2400">
                <a:solidFill>
                  <a:schemeClr val="accent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ЛЕТО 2018 ГОДА: ПРОГНОЗ</a:t>
            </a:r>
          </a:p>
          <a:p>
            <a:pPr algn="l" defTabSz="457200">
              <a:defRPr b="1" sz="2400">
                <a:solidFill>
                  <a:schemeClr val="accent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Европейские аналитики ожидают, что цена на СОМ существенно не вырастет в блажащие месяцы в связи с ростом производства сырого молока в ЕС-28 и значительными складскими запасами СОМ</a:t>
            </a:r>
          </a:p>
          <a:p>
            <a:pPr algn="l" defTabSz="457200">
              <a:defRPr b="1" sz="2400">
                <a:solidFill>
                  <a:schemeClr val="accent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</a:p>
          <a:p>
            <a:pPr algn="l" defTabSz="457200">
              <a:defRPr b="1" sz="2400">
                <a:solidFill>
                  <a:schemeClr val="accent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</a:p>
          <a:p>
            <a:pPr algn="l" defTabSz="457200">
              <a:defRPr sz="1320">
                <a:solidFill>
                  <a:srgbClr val="666666"/>
                </a:solidFill>
                <a:latin typeface="Arial"/>
                <a:ea typeface="Arial"/>
                <a:cs typeface="Arial"/>
                <a:sym typeface="Arial"/>
              </a:defRPr>
            </a:pPr>
          </a:p>
          <a:p>
            <a:pPr algn="l">
              <a:defRPr sz="240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</a:p>
          <a:p>
            <a:pPr algn="l">
              <a:defRPr sz="240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Shape 346"/>
          <p:cNvSpPr/>
          <p:nvPr/>
        </p:nvSpPr>
        <p:spPr>
          <a:xfrm>
            <a:off x="1515522" y="149525"/>
            <a:ext cx="9642443" cy="101633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>
              <a:defRPr b="1" cap="all" sz="3800">
                <a:solidFill>
                  <a:srgbClr val="4F8F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 Приложение Index RDRC</a:t>
            </a:r>
          </a:p>
        </p:txBody>
      </p:sp>
      <p:sp>
        <p:nvSpPr>
          <p:cNvPr id="347" name="Shape 347"/>
          <p:cNvSpPr/>
          <p:nvPr/>
        </p:nvSpPr>
        <p:spPr>
          <a:xfrm>
            <a:off x="1853927" y="893816"/>
            <a:ext cx="9642444" cy="140533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marL="182880" indent="-182880" algn="l" defTabSz="233679">
              <a:buSzPct val="80000"/>
              <a:buBlip>
                <a:blip r:embed="rId2"/>
              </a:buBlip>
              <a:defRPr sz="160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r>
              <a:rPr b="1">
                <a:solidFill>
                  <a:schemeClr val="accent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Краудсорсинговый инструмент</a:t>
            </a:r>
            <a:r>
              <a:t> по определению реальной цены на сырое молоко: </a:t>
            </a:r>
          </a:p>
          <a:p>
            <a:pPr marL="182880" indent="-182880" algn="l" defTabSz="233679">
              <a:spcBef>
                <a:spcPts val="2100"/>
              </a:spcBef>
              <a:buSzPct val="80000"/>
              <a:buBlip>
                <a:blip r:embed="rId2"/>
              </a:buBlip>
              <a:defRPr sz="160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r>
              <a:rPr b="1">
                <a:solidFill>
                  <a:schemeClr val="accent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4</a:t>
            </a:r>
            <a:r>
              <a:rPr b="1">
                <a:solidFill>
                  <a:srgbClr val="4F8F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месяца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t>работы </a:t>
            </a:r>
          </a:p>
          <a:p>
            <a:pPr algn="l" defTabSz="233679">
              <a:spcBef>
                <a:spcPts val="2100"/>
              </a:spcBef>
              <a:defRPr sz="140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</a:p>
          <a:p>
            <a:pPr algn="l" defTabSz="233679">
              <a:spcBef>
                <a:spcPts val="2100"/>
              </a:spcBef>
              <a:defRPr sz="80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</a:p>
          <a:p>
            <a:pPr algn="l" defTabSz="233679">
              <a:spcBef>
                <a:spcPts val="2100"/>
              </a:spcBef>
              <a:defRPr sz="80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</a:p>
          <a:p>
            <a:pPr algn="l" defTabSz="233679">
              <a:spcBef>
                <a:spcPts val="2100"/>
              </a:spcBef>
              <a:defRPr sz="80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</a:p>
          <a:p>
            <a:pPr algn="l" defTabSz="233679">
              <a:spcBef>
                <a:spcPts val="2100"/>
              </a:spcBef>
              <a:defRPr sz="80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</a:p>
          <a:p>
            <a:pPr algn="l" defTabSz="233679">
              <a:spcBef>
                <a:spcPts val="2100"/>
              </a:spcBef>
              <a:defRPr sz="80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</a:p>
          <a:p>
            <a:pPr marL="91440" indent="-91440" algn="l" defTabSz="233679">
              <a:spcBef>
                <a:spcPts val="2100"/>
              </a:spcBef>
              <a:buSzPct val="100000"/>
              <a:buBlip>
                <a:blip r:embed="rId3"/>
              </a:buBlip>
              <a:defRPr sz="80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</a:p>
          <a:p>
            <a:pPr marL="182880" indent="-182880" algn="l" defTabSz="233679">
              <a:spcBef>
                <a:spcPts val="2100"/>
              </a:spcBef>
              <a:buSzPct val="80000"/>
              <a:buBlip>
                <a:blip r:embed="rId2"/>
              </a:buBlip>
              <a:defRPr sz="80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</a:p>
          <a:p>
            <a:pPr marL="182880" indent="-182880" algn="l" defTabSz="233679">
              <a:spcBef>
                <a:spcPts val="2100"/>
              </a:spcBef>
              <a:buSzPct val="80000"/>
              <a:buBlip>
                <a:blip r:embed="rId2"/>
              </a:buBlip>
              <a:defRPr sz="80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</a:p>
          <a:p>
            <a:pPr marL="182880" indent="-182880" algn="l" defTabSz="233679">
              <a:spcBef>
                <a:spcPts val="2100"/>
              </a:spcBef>
              <a:buSzPct val="80000"/>
              <a:buBlip>
                <a:blip r:embed="rId2"/>
              </a:buBlip>
              <a:defRPr sz="104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</a:p>
          <a:p>
            <a:pPr marL="182879" indent="-182879" algn="l" defTabSz="233679">
              <a:spcBef>
                <a:spcPts val="2100"/>
              </a:spcBef>
              <a:buSzPct val="80000"/>
              <a:buBlip>
                <a:blip r:embed="rId2"/>
              </a:buBlip>
              <a:defRPr sz="120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</a:p>
          <a:p>
            <a:pPr marL="182879" indent="-182879" algn="l" defTabSz="233679">
              <a:spcBef>
                <a:spcPts val="2100"/>
              </a:spcBef>
              <a:buSzPct val="80000"/>
              <a:buBlip>
                <a:blip r:embed="rId2"/>
              </a:buBlip>
              <a:defRPr sz="120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</a:p>
          <a:p>
            <a:pPr marL="182880" indent="-182880" algn="l" defTabSz="233679">
              <a:spcBef>
                <a:spcPts val="2100"/>
              </a:spcBef>
              <a:buSzPct val="80000"/>
              <a:buBlip>
                <a:blip r:embed="rId2"/>
              </a:buBlip>
              <a:defRPr sz="68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</a:p>
          <a:p>
            <a:pPr marL="182880" indent="-182880" algn="l" defTabSz="233679">
              <a:spcBef>
                <a:spcPts val="2100"/>
              </a:spcBef>
              <a:buSzPct val="80000"/>
              <a:buBlip>
                <a:blip r:embed="rId2"/>
              </a:buBlip>
              <a:defRPr sz="116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r>
              <a:rPr b="1">
                <a:solidFill>
                  <a:srgbClr val="4F8F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19</a:t>
            </a:r>
            <a:r>
              <a:t> регионов </a:t>
            </a:r>
          </a:p>
        </p:txBody>
      </p:sp>
      <p:pic>
        <p:nvPicPr>
          <p:cNvPr id="348" name="Снимок экрана 2018-06-09 в 16.26.35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88729" y="1781450"/>
            <a:ext cx="12427342" cy="6740999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Shape 411"/>
          <p:cNvSpPr/>
          <p:nvPr/>
        </p:nvSpPr>
        <p:spPr>
          <a:xfrm>
            <a:off x="12303" y="6349"/>
            <a:ext cx="4145360" cy="9740901"/>
          </a:xfrm>
          <a:prstGeom prst="rect">
            <a:avLst/>
          </a:prstGeom>
          <a:solidFill>
            <a:srgbClr val="000000"/>
          </a:solidFill>
          <a:ln w="12700">
            <a:solidFill>
              <a:srgbClr val="85888D"/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2200"/>
            </a:pPr>
          </a:p>
        </p:txBody>
      </p:sp>
      <p:sp>
        <p:nvSpPr>
          <p:cNvPr id="412" name="Shape 412"/>
          <p:cNvSpPr/>
          <p:nvPr/>
        </p:nvSpPr>
        <p:spPr>
          <a:xfrm>
            <a:off x="8492132" y="-86321"/>
            <a:ext cx="8933128" cy="9833571"/>
          </a:xfrm>
          <a:prstGeom prst="rect">
            <a:avLst/>
          </a:prstGeom>
          <a:ln w="12700">
            <a:solidFill>
              <a:srgbClr val="85888D"/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2200"/>
            </a:pPr>
          </a:p>
        </p:txBody>
      </p:sp>
      <p:sp>
        <p:nvSpPr>
          <p:cNvPr id="413" name="Shape 413"/>
          <p:cNvSpPr/>
          <p:nvPr/>
        </p:nvSpPr>
        <p:spPr>
          <a:xfrm>
            <a:off x="4149129" y="-4367"/>
            <a:ext cx="4351538" cy="9833572"/>
          </a:xfrm>
          <a:prstGeom prst="rect">
            <a:avLst/>
          </a:prstGeom>
          <a:solidFill>
            <a:srgbClr val="A6AAA9"/>
          </a:solidFill>
          <a:ln w="12700">
            <a:solidFill>
              <a:srgbClr val="85888D"/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2200"/>
            </a:pPr>
          </a:p>
        </p:txBody>
      </p:sp>
      <p:sp>
        <p:nvSpPr>
          <p:cNvPr id="414" name="Shape 414"/>
          <p:cNvSpPr/>
          <p:nvPr/>
        </p:nvSpPr>
        <p:spPr>
          <a:xfrm>
            <a:off x="4732013" y="497416"/>
            <a:ext cx="3185770" cy="5969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/>
          <a:p>
            <a:pPr/>
            <a:r>
              <a:t>ТР ТС 033/2013</a:t>
            </a:r>
          </a:p>
        </p:txBody>
      </p:sp>
      <p:sp>
        <p:nvSpPr>
          <p:cNvPr id="415" name="Shape 415"/>
          <p:cNvSpPr/>
          <p:nvPr/>
        </p:nvSpPr>
        <p:spPr>
          <a:xfrm flipH="1" rot="16200000">
            <a:off x="5689898" y="1363133"/>
            <a:ext cx="1270001" cy="1270001"/>
          </a:xfrm>
          <a:prstGeom prst="rightArrow">
            <a:avLst>
              <a:gd name="adj1" fmla="val 32000"/>
              <a:gd name="adj2" fmla="val 64000"/>
            </a:avLst>
          </a:prstGeom>
          <a:blipFill>
            <a:blip r:embed="rId2"/>
          </a:blipFill>
          <a:ln w="3175">
            <a:miter lim="400000"/>
          </a:ln>
          <a:effectLst>
            <a:outerShdw sx="100000" sy="100000" kx="0" ky="0" algn="b" rotWithShape="0" blurRad="25400" dist="12700" dir="5400000">
              <a:srgbClr val="000000">
                <a:alpha val="5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416" name="Shape 416"/>
          <p:cNvSpPr/>
          <p:nvPr/>
        </p:nvSpPr>
        <p:spPr>
          <a:xfrm>
            <a:off x="4809444" y="3147483"/>
            <a:ext cx="3030907" cy="5969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СОМ </a:t>
            </a:r>
          </a:p>
        </p:txBody>
      </p:sp>
      <p:sp>
        <p:nvSpPr>
          <p:cNvPr id="417" name="Shape 417"/>
          <p:cNvSpPr/>
          <p:nvPr/>
        </p:nvSpPr>
        <p:spPr>
          <a:xfrm flipH="1" rot="16200000">
            <a:off x="5689898" y="4195464"/>
            <a:ext cx="1270001" cy="1270001"/>
          </a:xfrm>
          <a:prstGeom prst="rightArrow">
            <a:avLst>
              <a:gd name="adj1" fmla="val 32000"/>
              <a:gd name="adj2" fmla="val 64000"/>
            </a:avLst>
          </a:prstGeom>
          <a:blipFill>
            <a:blip r:embed="rId2"/>
          </a:blipFill>
          <a:ln w="3175">
            <a:miter lim="400000"/>
          </a:ln>
          <a:effectLst>
            <a:outerShdw sx="100000" sy="100000" kx="0" ky="0" algn="b" rotWithShape="0" blurRad="25400" dist="12700" dir="5400000">
              <a:srgbClr val="000000">
                <a:alpha val="5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defRPr sz="2200">
                <a:solidFill>
                  <a:srgbClr val="FFFFFF"/>
                </a:solidFill>
              </a:defRPr>
            </a:pPr>
          </a:p>
        </p:txBody>
      </p:sp>
      <p:sp>
        <p:nvSpPr>
          <p:cNvPr id="418" name="Shape 418"/>
          <p:cNvSpPr/>
          <p:nvPr/>
        </p:nvSpPr>
        <p:spPr>
          <a:xfrm>
            <a:off x="4886876" y="5530850"/>
            <a:ext cx="3030907" cy="16383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ЦЕНА НА СЫРОЕ МОЛОКО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Shape 420"/>
          <p:cNvSpPr/>
          <p:nvPr/>
        </p:nvSpPr>
        <p:spPr>
          <a:xfrm>
            <a:off x="1528778" y="215808"/>
            <a:ext cx="10952330" cy="140533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>
              <a:defRPr b="1" cap="all" sz="8000">
                <a:solidFill>
                  <a:srgbClr val="4F8F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dairy Index RDRC  </a:t>
            </a:r>
          </a:p>
        </p:txBody>
      </p:sp>
      <p:pic>
        <p:nvPicPr>
          <p:cNvPr id="421" name="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660873">
            <a:off x="10327888" y="6046147"/>
            <a:ext cx="2464663" cy="246564"/>
          </a:xfrm>
          <a:prstGeom prst="rect">
            <a:avLst/>
          </a:prstGeom>
        </p:spPr>
      </p:pic>
      <p:pic>
        <p:nvPicPr>
          <p:cNvPr id="423" name="индекс 11 июня-1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7734" y="2800011"/>
            <a:ext cx="10445157" cy="5561848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5" name="0_1ce355_97dc470b_orig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950829" y="-71967"/>
            <a:ext cx="18635524" cy="9897534"/>
          </a:xfrm>
          <a:prstGeom prst="rect">
            <a:avLst/>
          </a:prstGeom>
          <a:ln w="3175">
            <a:miter lim="400000"/>
          </a:ln>
        </p:spPr>
      </p:pic>
      <p:pic>
        <p:nvPicPr>
          <p:cNvPr id="426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43809" y="1361660"/>
            <a:ext cx="1131389" cy="1129914"/>
          </a:xfrm>
          <a:prstGeom prst="rect">
            <a:avLst/>
          </a:prstGeom>
          <a:ln w="3175">
            <a:miter lim="400000"/>
          </a:ln>
        </p:spPr>
      </p:pic>
      <p:pic>
        <p:nvPicPr>
          <p:cNvPr id="427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050391" y="908243"/>
            <a:ext cx="1131390" cy="1129914"/>
          </a:xfrm>
          <a:prstGeom prst="rect">
            <a:avLst/>
          </a:prstGeom>
          <a:ln w="3175">
            <a:miter lim="400000"/>
          </a:ln>
        </p:spPr>
      </p:pic>
      <p:pic>
        <p:nvPicPr>
          <p:cNvPr id="428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18391" y="2351065"/>
            <a:ext cx="649356" cy="648509"/>
          </a:xfrm>
          <a:prstGeom prst="rect">
            <a:avLst/>
          </a:prstGeom>
          <a:ln w="3175">
            <a:miter lim="400000"/>
          </a:ln>
        </p:spPr>
      </p:pic>
      <p:pic>
        <p:nvPicPr>
          <p:cNvPr id="429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356235" y="4095199"/>
            <a:ext cx="2021397" cy="2018760"/>
          </a:xfrm>
          <a:prstGeom prst="rect">
            <a:avLst/>
          </a:prstGeom>
          <a:ln w="3175">
            <a:miter lim="400000"/>
          </a:ln>
        </p:spPr>
      </p:pic>
      <p:pic>
        <p:nvPicPr>
          <p:cNvPr id="430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118125" y="2723599"/>
            <a:ext cx="649355" cy="648508"/>
          </a:xfrm>
          <a:prstGeom prst="rect">
            <a:avLst/>
          </a:prstGeom>
          <a:ln w="3175">
            <a:miter lim="400000"/>
          </a:ln>
        </p:spPr>
      </p:pic>
      <p:pic>
        <p:nvPicPr>
          <p:cNvPr id="431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48258" y="1084882"/>
            <a:ext cx="408157" cy="407625"/>
          </a:xfrm>
          <a:prstGeom prst="rect">
            <a:avLst/>
          </a:prstGeom>
          <a:ln w="3175">
            <a:miter lim="400000"/>
          </a:ln>
        </p:spPr>
      </p:pic>
      <p:pic>
        <p:nvPicPr>
          <p:cNvPr id="432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17591" y="2723599"/>
            <a:ext cx="649356" cy="648508"/>
          </a:xfrm>
          <a:prstGeom prst="rect">
            <a:avLst/>
          </a:prstGeom>
          <a:ln w="3175">
            <a:miter lim="400000"/>
          </a:ln>
        </p:spPr>
      </p:pic>
      <p:pic>
        <p:nvPicPr>
          <p:cNvPr id="433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560023" y="1038846"/>
            <a:ext cx="869842" cy="868708"/>
          </a:xfrm>
          <a:prstGeom prst="rect">
            <a:avLst/>
          </a:prstGeom>
          <a:ln w="3175">
            <a:miter lim="400000"/>
          </a:ln>
        </p:spPr>
      </p:pic>
      <p:pic>
        <p:nvPicPr>
          <p:cNvPr id="434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042255" y="2520399"/>
            <a:ext cx="649356" cy="648509"/>
          </a:xfrm>
          <a:prstGeom prst="rect">
            <a:avLst/>
          </a:prstGeom>
          <a:ln w="3175">
            <a:miter lim="400000"/>
          </a:ln>
        </p:spPr>
      </p:pic>
      <p:pic>
        <p:nvPicPr>
          <p:cNvPr id="435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695725" y="1453599"/>
            <a:ext cx="649355" cy="648508"/>
          </a:xfrm>
          <a:prstGeom prst="rect">
            <a:avLst/>
          </a:prstGeom>
          <a:ln w="3175">
            <a:miter lim="400000"/>
          </a:ln>
        </p:spPr>
      </p:pic>
      <p:pic>
        <p:nvPicPr>
          <p:cNvPr id="436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674433" y="821509"/>
            <a:ext cx="773608" cy="772598"/>
          </a:xfrm>
          <a:prstGeom prst="rect">
            <a:avLst/>
          </a:prstGeom>
          <a:ln w="3175">
            <a:miter lim="400000"/>
          </a:ln>
        </p:spPr>
      </p:pic>
      <p:pic>
        <p:nvPicPr>
          <p:cNvPr id="437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837167" y="271176"/>
            <a:ext cx="773607" cy="772598"/>
          </a:xfrm>
          <a:prstGeom prst="rect">
            <a:avLst/>
          </a:prstGeom>
          <a:ln w="3175">
            <a:miter lim="400000"/>
          </a:ln>
        </p:spPr>
      </p:pic>
      <p:pic>
        <p:nvPicPr>
          <p:cNvPr id="438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074233" y="1659709"/>
            <a:ext cx="773608" cy="772598"/>
          </a:xfrm>
          <a:prstGeom prst="rect">
            <a:avLst/>
          </a:prstGeom>
          <a:ln w="3175">
            <a:miter lim="400000"/>
          </a:ln>
        </p:spPr>
      </p:pic>
      <p:pic>
        <p:nvPicPr>
          <p:cNvPr id="439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074233" y="3319176"/>
            <a:ext cx="773608" cy="772598"/>
          </a:xfrm>
          <a:prstGeom prst="rect">
            <a:avLst/>
          </a:prstGeom>
          <a:ln w="3175">
            <a:miter lim="400000"/>
          </a:ln>
        </p:spPr>
      </p:pic>
      <p:pic>
        <p:nvPicPr>
          <p:cNvPr id="440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175991" y="1540318"/>
            <a:ext cx="773607" cy="772598"/>
          </a:xfrm>
          <a:prstGeom prst="rect">
            <a:avLst/>
          </a:prstGeom>
          <a:ln w="3175">
            <a:miter lim="400000"/>
          </a:ln>
        </p:spPr>
      </p:pic>
      <p:pic>
        <p:nvPicPr>
          <p:cNvPr id="441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622700" y="271176"/>
            <a:ext cx="773607" cy="772598"/>
          </a:xfrm>
          <a:prstGeom prst="rect">
            <a:avLst/>
          </a:prstGeom>
          <a:ln w="3175">
            <a:miter lim="400000"/>
          </a:ln>
        </p:spPr>
      </p:pic>
      <p:sp>
        <p:nvSpPr>
          <p:cNvPr id="442" name="Shape 442"/>
          <p:cNvSpPr/>
          <p:nvPr/>
        </p:nvSpPr>
        <p:spPr>
          <a:xfrm>
            <a:off x="2407224" y="5752179"/>
            <a:ext cx="8633265" cy="285693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 anchor="ctr">
            <a:spAutoFit/>
          </a:bodyPr>
          <a:lstStyle/>
          <a:p>
            <a:pPr>
              <a:defRPr sz="3600">
                <a:solidFill>
                  <a:srgbClr val="FFFFFF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r>
              <a:t>Центр Изучения </a:t>
            </a:r>
          </a:p>
          <a:p>
            <a:pPr>
              <a:defRPr sz="3600">
                <a:solidFill>
                  <a:srgbClr val="FFFFFF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r>
              <a:rPr>
                <a:solidFill>
                  <a:srgbClr val="FF2600"/>
                </a:solidFill>
              </a:rPr>
              <a:t>Молочного Рынка </a:t>
            </a:r>
            <a:endParaRPr>
              <a:solidFill>
                <a:srgbClr val="FF2600"/>
              </a:solidFill>
            </a:endParaRPr>
          </a:p>
          <a:p>
            <a:pPr>
              <a:defRPr sz="3600">
                <a:solidFill>
                  <a:srgbClr val="FFFFFF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r>
              <a:t>Russian Dairy </a:t>
            </a:r>
            <a:r>
              <a:rPr>
                <a:solidFill>
                  <a:srgbClr val="FF2600"/>
                </a:solidFill>
              </a:rPr>
              <a:t>Research Center </a:t>
            </a:r>
            <a:r>
              <a:t>(RDRC) </a:t>
            </a:r>
          </a:p>
          <a:p>
            <a:pPr>
              <a:defRPr sz="3600">
                <a:solidFill>
                  <a:srgbClr val="FFFFFF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r>
              <a:t>+7(903)780-57-42</a:t>
            </a:r>
          </a:p>
          <a:p>
            <a:pPr>
              <a:defRPr sz="3600">
                <a:solidFill>
                  <a:srgbClr val="FFFFFF"/>
                </a:solidFill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r>
              <a:rPr u="sng">
                <a:hlinkClick r:id="rId4" invalidUrl="" action="" tgtFrame="" tooltip="" history="1" highlightClick="0" endSnd="0"/>
              </a:rPr>
              <a:t>ez@dairynews.ru</a:t>
            </a:r>
          </a:p>
        </p:txBody>
      </p:sp>
      <p:pic>
        <p:nvPicPr>
          <p:cNvPr id="443" name="RDRC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674433" y="3319176"/>
            <a:ext cx="773608" cy="772598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Shape 350"/>
          <p:cNvSpPr/>
          <p:nvPr/>
        </p:nvSpPr>
        <p:spPr>
          <a:xfrm>
            <a:off x="1528778" y="215808"/>
            <a:ext cx="9642444" cy="101633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defTabSz="432308">
              <a:defRPr b="1" cap="all" sz="5920">
                <a:solidFill>
                  <a:srgbClr val="4F8F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dairy Index RDRC</a:t>
            </a:r>
          </a:p>
        </p:txBody>
      </p:sp>
      <p:pic>
        <p:nvPicPr>
          <p:cNvPr id="351" name="Снимок экрана 2018-06-09 в 16.28.3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05061" y="134737"/>
            <a:ext cx="1702341" cy="1821803"/>
          </a:xfrm>
          <a:prstGeom prst="rect">
            <a:avLst/>
          </a:prstGeom>
          <a:ln w="3175">
            <a:miter lim="400000"/>
          </a:ln>
        </p:spPr>
      </p:pic>
      <p:pic>
        <p:nvPicPr>
          <p:cNvPr id="352" name="индекс 11 июня-1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48977" y="2054731"/>
            <a:ext cx="11706846" cy="6233674"/>
          </a:xfrm>
          <a:prstGeom prst="rect">
            <a:avLst/>
          </a:prstGeom>
          <a:ln w="3175">
            <a:miter lim="400000"/>
          </a:ln>
        </p:spPr>
      </p:pic>
      <p:sp>
        <p:nvSpPr>
          <p:cNvPr id="353" name="Shape 353"/>
          <p:cNvSpPr/>
          <p:nvPr/>
        </p:nvSpPr>
        <p:spPr>
          <a:xfrm>
            <a:off x="6850057" y="2326221"/>
            <a:ext cx="2471218" cy="13335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/>
          <a:p>
            <a:pPr>
              <a:defRPr sz="2400"/>
            </a:pPr>
            <a:r>
              <a:t>По сравнению </a:t>
            </a:r>
          </a:p>
          <a:p>
            <a:pPr>
              <a:defRPr sz="2400"/>
            </a:pPr>
            <a:r>
              <a:t>с началом года: </a:t>
            </a:r>
          </a:p>
          <a:p>
            <a:pPr/>
            <a:r>
              <a:rPr sz="2400"/>
              <a:t>-3,53%</a:t>
            </a:r>
            <a:r>
              <a:t> </a:t>
            </a:r>
          </a:p>
        </p:txBody>
      </p:sp>
      <p:sp>
        <p:nvSpPr>
          <p:cNvPr id="354" name="Shape 354"/>
          <p:cNvSpPr/>
          <p:nvPr/>
        </p:nvSpPr>
        <p:spPr>
          <a:xfrm>
            <a:off x="10268705" y="3611772"/>
            <a:ext cx="2975052" cy="13335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/>
          <a:p>
            <a:pPr>
              <a:defRPr sz="2400"/>
            </a:pPr>
            <a:r>
              <a:t>По сравнению </a:t>
            </a:r>
          </a:p>
          <a:p>
            <a:pPr>
              <a:defRPr sz="2400"/>
            </a:pPr>
            <a:r>
              <a:t>с июнем 2017 года: </a:t>
            </a:r>
          </a:p>
          <a:p>
            <a:pPr/>
            <a:r>
              <a:rPr sz="2400"/>
              <a:t>-4,6%</a:t>
            </a:r>
            <a:r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/>
          <p:nvPr/>
        </p:nvSpPr>
        <p:spPr>
          <a:xfrm>
            <a:off x="1528778" y="215808"/>
            <a:ext cx="9642444" cy="140533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defTabSz="350520">
              <a:defRPr b="1" cap="all" sz="4800">
                <a:solidFill>
                  <a:srgbClr val="4F8F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dairy Index RDRC: факторы </a:t>
            </a:r>
          </a:p>
        </p:txBody>
      </p:sp>
      <p:sp>
        <p:nvSpPr>
          <p:cNvPr id="357" name="Shape 357"/>
          <p:cNvSpPr/>
          <p:nvPr/>
        </p:nvSpPr>
        <p:spPr>
          <a:xfrm>
            <a:off x="973394" y="1859016"/>
            <a:ext cx="11890278" cy="675805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marL="457199" indent="-457199" algn="l">
              <a:spcBef>
                <a:spcPts val="200"/>
              </a:spcBef>
              <a:buSzPct val="80000"/>
              <a:buBlip>
                <a:blip r:embed="rId2"/>
              </a:buBlip>
              <a:defRPr b="1" sz="49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Ситуация на региональных рынках</a:t>
            </a:r>
          </a:p>
          <a:p>
            <a:pPr algn="l">
              <a:spcBef>
                <a:spcPts val="200"/>
              </a:spcBef>
              <a:defRPr b="1" sz="4900">
                <a:solidFill>
                  <a:schemeClr val="accent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</a:p>
          <a:p>
            <a:pPr marL="457199" indent="-457199" algn="l">
              <a:spcBef>
                <a:spcPts val="200"/>
              </a:spcBef>
              <a:buSzPct val="80000"/>
              <a:buBlip>
                <a:blip r:embed="rId2"/>
              </a:buBlip>
              <a:defRPr b="1" sz="4900">
                <a:solidFill>
                  <a:schemeClr val="accent5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Курсы валют </a:t>
            </a:r>
          </a:p>
          <a:p>
            <a:pPr algn="l">
              <a:spcBef>
                <a:spcPts val="200"/>
              </a:spcBef>
              <a:defRPr b="1" sz="4900">
                <a:solidFill>
                  <a:schemeClr val="accent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</a:p>
          <a:p>
            <a:pPr marL="457199" indent="-457199" algn="l">
              <a:spcBef>
                <a:spcPts val="200"/>
              </a:spcBef>
              <a:buSzPct val="80000"/>
              <a:buBlip>
                <a:blip r:embed="rId2"/>
              </a:buBlip>
              <a:defRPr b="1" sz="4900">
                <a:solidFill>
                  <a:schemeClr val="accent5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Импорт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Shape 359"/>
          <p:cNvSpPr/>
          <p:nvPr/>
        </p:nvSpPr>
        <p:spPr>
          <a:xfrm>
            <a:off x="1528778" y="215808"/>
            <a:ext cx="9642444" cy="101633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 defTabSz="432308">
              <a:defRPr b="1" cap="all" sz="5920">
                <a:solidFill>
                  <a:srgbClr val="4F8F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 </a:t>
            </a:r>
            <a:r>
              <a:rPr sz="4440"/>
              <a:t>Приложение Index RDRC</a:t>
            </a:r>
          </a:p>
        </p:txBody>
      </p:sp>
      <p:sp>
        <p:nvSpPr>
          <p:cNvPr id="360" name="Shape 360"/>
          <p:cNvSpPr/>
          <p:nvPr/>
        </p:nvSpPr>
        <p:spPr>
          <a:xfrm>
            <a:off x="791943" y="1728298"/>
            <a:ext cx="11420914" cy="701489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algn="l" defTabSz="320039">
              <a:spcBef>
                <a:spcPts val="400"/>
              </a:spcBef>
              <a:defRPr b="1" sz="2240">
                <a:latin typeface="Helvetica"/>
                <a:ea typeface="Helvetica"/>
                <a:cs typeface="Helvetica"/>
                <a:sym typeface="Helvetica"/>
              </a:defRPr>
            </a:pPr>
            <a:r>
              <a:t>ФОРМУЛА РАСЧЕТА: </a:t>
            </a:r>
          </a:p>
          <a:p>
            <a:pPr marL="160019" indent="-160019" algn="l" defTabSz="320039">
              <a:spcBef>
                <a:spcPts val="400"/>
              </a:spcBef>
              <a:buSzPct val="100000"/>
              <a:buBlip>
                <a:blip r:embed="rId2"/>
              </a:buBlip>
              <a:defRPr sz="2660">
                <a:solidFill>
                  <a:srgbClr val="1255CC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marL="160019" indent="-160019" algn="l" defTabSz="320039">
              <a:spcBef>
                <a:spcPts val="400"/>
              </a:spcBef>
              <a:buSzPct val="100000"/>
              <a:buBlip>
                <a:blip r:embed="rId2"/>
              </a:buBlip>
              <a:defRPr sz="2660">
                <a:solidFill>
                  <a:srgbClr val="1255CC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b="1">
                <a:solidFill>
                  <a:srgbClr val="000000"/>
                </a:solidFill>
              </a:rPr>
              <a:t>Dairy Index RDRC</a:t>
            </a:r>
            <a:r>
              <a:t> </a:t>
            </a:r>
            <a:r>
              <a:rPr>
                <a:solidFill>
                  <a:srgbClr val="000000"/>
                </a:solidFill>
              </a:rPr>
              <a:t>=((</a:t>
            </a:r>
            <a:r>
              <a:rPr b="1">
                <a:solidFill>
                  <a:srgbClr val="000000"/>
                </a:solidFill>
              </a:rPr>
              <a:t>P</a:t>
            </a:r>
            <a:r>
              <a:rPr>
                <a:solidFill>
                  <a:srgbClr val="000000"/>
                </a:solidFill>
              </a:rPr>
              <a:t>*72,2%)+(</a:t>
            </a:r>
            <a:r>
              <a:rPr b="1">
                <a:solidFill>
                  <a:srgbClr val="000000"/>
                </a:solidFill>
              </a:rPr>
              <a:t>Im</a:t>
            </a:r>
            <a:r>
              <a:rPr>
                <a:solidFill>
                  <a:srgbClr val="000000"/>
                </a:solidFill>
              </a:rPr>
              <a:t>*27,8%))/(72,2%+27,8%)</a:t>
            </a:r>
            <a:endParaRPr>
              <a:solidFill>
                <a:srgbClr val="000000"/>
              </a:solidFill>
            </a:endParaRPr>
          </a:p>
          <a:p>
            <a:pPr marL="160019" indent="-160019" algn="l" defTabSz="320039">
              <a:buSzPct val="100000"/>
              <a:buBlip>
                <a:blip r:embed="rId2"/>
              </a:buBlip>
              <a:defRPr sz="1610">
                <a:solidFill>
                  <a:srgbClr val="1255CC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>
              <a:solidFill>
                <a:srgbClr val="000000"/>
              </a:solidFill>
            </a:endParaRPr>
          </a:p>
          <a:p>
            <a:pPr algn="l" defTabSz="408940">
              <a:spcBef>
                <a:spcPts val="100"/>
              </a:spcBef>
              <a:defRPr sz="210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P</a:t>
            </a:r>
            <a:r>
              <a:t>-средневзвешенная цена на сырое молоко на российском рынке, которая рассчитывается приложением на основе даных о цене в регионах с учетом доли каждого региона в общем объеме переработки молока в стране</a:t>
            </a:r>
          </a:p>
          <a:p>
            <a:pPr algn="l" defTabSz="408940">
              <a:spcBef>
                <a:spcPts val="100"/>
              </a:spcBef>
              <a:defRPr b="1" sz="2100">
                <a:latin typeface="Helvetica Neue"/>
                <a:ea typeface="Helvetica Neue"/>
                <a:cs typeface="Helvetica Neue"/>
                <a:sym typeface="Helvetica Neue"/>
              </a:defRPr>
            </a:pPr>
          </a:p>
          <a:p>
            <a:pPr algn="l" defTabSz="408940">
              <a:spcBef>
                <a:spcPts val="100"/>
              </a:spcBef>
              <a:defRPr b="1" sz="21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IM</a:t>
            </a:r>
            <a:r>
              <a:rPr b="0">
                <a:latin typeface="Helvetica Neue Thin"/>
                <a:ea typeface="Helvetica Neue Thin"/>
                <a:cs typeface="Helvetica Neue Thin"/>
                <a:sym typeface="Helvetica Neue Thin"/>
              </a:rPr>
              <a:t>-индекс цены импорта, который рассчитывается с учетом цен на биржевые молочные продукты-пары СОМ+Масло, Сыр+Сыворотка и СЦМ </a:t>
            </a:r>
            <a:r>
              <a:rPr b="0">
                <a:latin typeface="Helvetica Neue Thin"/>
                <a:ea typeface="Helvetica Neue Thin"/>
                <a:cs typeface="Helvetica Neue Thin"/>
                <a:sym typeface="Helvetica Neue Thin"/>
              </a:rPr>
              <a:t>(1 кг в пересчете на молоко).</a:t>
            </a:r>
          </a:p>
          <a:p>
            <a:pPr algn="l" defTabSz="408940">
              <a:spcBef>
                <a:spcPts val="100"/>
              </a:spcBef>
              <a:defRPr sz="210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</a:p>
          <a:p>
            <a:pPr algn="l" defTabSz="408940">
              <a:spcBef>
                <a:spcPts val="100"/>
              </a:spcBef>
              <a:defRPr sz="210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P</a:t>
            </a:r>
            <a:r>
              <a:t>=(С1*Sh1+C2*Sh2+….+C83*Sh83)/(Sh1+Sh2+…Sh3)</a:t>
            </a:r>
          </a:p>
          <a:p>
            <a:pPr algn="l" defTabSz="408940">
              <a:spcBef>
                <a:spcPts val="100"/>
              </a:spcBef>
              <a:defRPr sz="210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r>
              <a:t>где С1-регион 1</a:t>
            </a:r>
          </a:p>
          <a:p>
            <a:pPr algn="l" defTabSz="408940">
              <a:spcBef>
                <a:spcPts val="100"/>
              </a:spcBef>
              <a:defRPr sz="210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  <a:r>
              <a:t>Sh 1-доля региона в общем объеме переработки молока в РФ </a:t>
            </a:r>
            <a:endParaRPr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l" defTabSz="408940">
              <a:spcBef>
                <a:spcPts val="100"/>
              </a:spcBef>
              <a:defRPr sz="2100">
                <a:latin typeface="Helvetica Neue Thin"/>
                <a:ea typeface="Helvetica Neue Thin"/>
                <a:cs typeface="Helvetica Neue Thin"/>
                <a:sym typeface="Helvetica Neue Thin"/>
              </a:defRPr>
            </a:pPr>
          </a:p>
          <a:p>
            <a:pPr algn="l" defTabSz="408940">
              <a:spcBef>
                <a:spcPts val="100"/>
              </a:spcBef>
              <a:defRPr b="1" sz="2100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IM</a:t>
            </a:r>
            <a:r>
              <a:rPr b="0">
                <a:latin typeface="Helvetica Neue Thin"/>
                <a:ea typeface="Helvetica Neue Thin"/>
                <a:cs typeface="Helvetica Neue Thin"/>
                <a:sym typeface="Helvetica Neue Thin"/>
              </a:rPr>
              <a:t>=(</a:t>
            </a:r>
            <a:r>
              <a:t>СОМ+МАСЛО</a:t>
            </a:r>
            <a:r>
              <a:rPr b="0">
                <a:latin typeface="Helvetica Neue Thin"/>
                <a:ea typeface="Helvetica Neue Thin"/>
                <a:cs typeface="Helvetica Neue Thin"/>
                <a:sym typeface="Helvetica Neue Thin"/>
              </a:rPr>
              <a:t>*(29,83%)+(</a:t>
            </a:r>
            <a:r>
              <a:t>СЦМ</a:t>
            </a:r>
            <a:r>
              <a:rPr b="0">
                <a:latin typeface="Helvetica Neue Thin"/>
                <a:ea typeface="Helvetica Neue Thin"/>
                <a:cs typeface="Helvetica Neue Thin"/>
                <a:sym typeface="Helvetica Neue Thin"/>
              </a:rPr>
              <a:t>*0,13%)+(</a:t>
            </a:r>
            <a:r>
              <a:t>СЫР+СЫВОРОТКА</a:t>
            </a:r>
            <a:r>
              <a:rPr b="0">
                <a:latin typeface="Helvetica Neue Thin"/>
                <a:ea typeface="Helvetica Neue Thin"/>
                <a:cs typeface="Helvetica Neue Thin"/>
                <a:sym typeface="Helvetica Neue Thin"/>
              </a:rPr>
              <a:t>*70,02%))/(29,83%+0,13%+70,02%)</a:t>
            </a:r>
            <a:endParaRPr b="0">
              <a:latin typeface="Helvetica Neue Thin"/>
              <a:ea typeface="Helvetica Neue Thin"/>
              <a:cs typeface="Helvetica Neue Thin"/>
              <a:sym typeface="Helvetica Neue Thin"/>
            </a:endParaRPr>
          </a:p>
          <a:p>
            <a:pPr algn="l" defTabSz="408940">
              <a:spcBef>
                <a:spcPts val="100"/>
              </a:spcBef>
              <a:defRPr b="1" sz="2100">
                <a:latin typeface="Helvetica Neue"/>
                <a:ea typeface="Helvetica Neue"/>
                <a:cs typeface="Helvetica Neue"/>
                <a:sym typeface="Helvetica Neue"/>
              </a:defRPr>
            </a:pPr>
            <a:endParaRPr b="0">
              <a:latin typeface="Helvetica Neue Thin"/>
              <a:ea typeface="Helvetica Neue Thin"/>
              <a:cs typeface="Helvetica Neue Thin"/>
              <a:sym typeface="Helvetica Neue Thin"/>
            </a:endParaRPr>
          </a:p>
          <a:p>
            <a:pPr algn="l" defTabSz="408940">
              <a:spcBef>
                <a:spcPts val="100"/>
              </a:spcBef>
              <a:defRPr b="1" sz="2100">
                <a:latin typeface="Helvetica Neue"/>
                <a:ea typeface="Helvetica Neue"/>
                <a:cs typeface="Helvetica Neue"/>
                <a:sym typeface="Helvetica Neue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hape 362"/>
          <p:cNvSpPr/>
          <p:nvPr/>
        </p:nvSpPr>
        <p:spPr>
          <a:xfrm>
            <a:off x="2172245" y="114208"/>
            <a:ext cx="9642443" cy="101633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defTabSz="461518">
              <a:defRPr b="1" cap="all" sz="4740">
                <a:solidFill>
                  <a:srgbClr val="4F8F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>
              <a:defRPr sz="6320"/>
            </a:pPr>
            <a:r>
              <a:rPr sz="4740"/>
              <a:t>цена на внутреннем рынке </a:t>
            </a:r>
          </a:p>
        </p:txBody>
      </p:sp>
      <p:sp>
        <p:nvSpPr>
          <p:cNvPr id="363" name="Shape 363"/>
          <p:cNvSpPr/>
          <p:nvPr/>
        </p:nvSpPr>
        <p:spPr>
          <a:xfrm>
            <a:off x="10458450" y="1420283"/>
            <a:ext cx="1884363" cy="4445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>
              <a:defRPr b="1" sz="24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21,68 руб/кг</a:t>
            </a:r>
          </a:p>
        </p:txBody>
      </p:sp>
      <p:pic>
        <p:nvPicPr>
          <p:cNvPr id="364" name="индекс 11 июня-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18378" y="2015423"/>
            <a:ext cx="11576120" cy="6585723"/>
          </a:xfrm>
          <a:prstGeom prst="rect">
            <a:avLst/>
          </a:prstGeom>
          <a:ln w="3175">
            <a:miter lim="400000"/>
          </a:ln>
        </p:spPr>
      </p:pic>
      <p:sp>
        <p:nvSpPr>
          <p:cNvPr id="365" name="Shape 365"/>
          <p:cNvSpPr/>
          <p:nvPr/>
        </p:nvSpPr>
        <p:spPr>
          <a:xfrm>
            <a:off x="7916858" y="2154523"/>
            <a:ext cx="2471218" cy="13335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/>
          <a:p>
            <a:pPr>
              <a:defRPr sz="2400"/>
            </a:pPr>
            <a:r>
              <a:t>По сравнению </a:t>
            </a:r>
          </a:p>
          <a:p>
            <a:pPr>
              <a:defRPr sz="2400"/>
            </a:pPr>
            <a:r>
              <a:t>с началом года: </a:t>
            </a:r>
          </a:p>
          <a:p>
            <a:pPr/>
            <a:r>
              <a:rPr sz="2400"/>
              <a:t>-11,62%</a:t>
            </a:r>
            <a:r>
              <a:t> </a:t>
            </a:r>
          </a:p>
        </p:txBody>
      </p:sp>
      <p:sp>
        <p:nvSpPr>
          <p:cNvPr id="366" name="Shape 366"/>
          <p:cNvSpPr/>
          <p:nvPr/>
        </p:nvSpPr>
        <p:spPr>
          <a:xfrm>
            <a:off x="10150172" y="3397249"/>
            <a:ext cx="2975052" cy="13335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8100" tIns="38100" rIns="38100" bIns="38100" anchor="ctr">
            <a:spAutoFit/>
          </a:bodyPr>
          <a:lstStyle/>
          <a:p>
            <a:pPr>
              <a:defRPr sz="2400"/>
            </a:pPr>
            <a:r>
              <a:t>По сравнению </a:t>
            </a:r>
          </a:p>
          <a:p>
            <a:pPr>
              <a:defRPr sz="2400"/>
            </a:pPr>
            <a:r>
              <a:t>с июнем 2017 года: </a:t>
            </a:r>
          </a:p>
          <a:p>
            <a:pPr/>
            <a:r>
              <a:rPr sz="2400"/>
              <a:t>-8,06%</a:t>
            </a:r>
            <a:r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Shape 368"/>
          <p:cNvSpPr/>
          <p:nvPr/>
        </p:nvSpPr>
        <p:spPr>
          <a:xfrm>
            <a:off x="2104512" y="259985"/>
            <a:ext cx="9642443" cy="101633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algn="l" defTabSz="368045">
              <a:defRPr b="1" cap="all" sz="5040">
                <a:solidFill>
                  <a:srgbClr val="4F8F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новосибирская область </a:t>
            </a:r>
          </a:p>
        </p:txBody>
      </p:sp>
      <p:pic>
        <p:nvPicPr>
          <p:cNvPr id="369" name="Снимок экрана 2018-06-08 в 15.38.4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1629177"/>
            <a:ext cx="13004801" cy="7006818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Shape 371"/>
          <p:cNvSpPr/>
          <p:nvPr/>
        </p:nvSpPr>
        <p:spPr>
          <a:xfrm>
            <a:off x="2104512" y="259985"/>
            <a:ext cx="9642443" cy="101633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algn="l" defTabSz="379729">
              <a:defRPr b="1" cap="all" sz="5200">
                <a:solidFill>
                  <a:srgbClr val="4F8F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Удмуртская республика </a:t>
            </a:r>
          </a:p>
        </p:txBody>
      </p:sp>
      <p:pic>
        <p:nvPicPr>
          <p:cNvPr id="372" name="Снимок экрана 2018-06-08 в 15.39.4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1616227"/>
            <a:ext cx="13004801" cy="7096879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Shape 374"/>
          <p:cNvSpPr/>
          <p:nvPr/>
        </p:nvSpPr>
        <p:spPr>
          <a:xfrm>
            <a:off x="2104512" y="259985"/>
            <a:ext cx="9642443" cy="1016336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algn="l" defTabSz="391414">
              <a:defRPr b="1" cap="all" sz="5360">
                <a:solidFill>
                  <a:srgbClr val="4F8F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свердловская область</a:t>
            </a:r>
          </a:p>
        </p:txBody>
      </p:sp>
      <p:pic>
        <p:nvPicPr>
          <p:cNvPr id="375" name="Снимок экрана 2018-06-08 в 15.40.2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8323" y="1512651"/>
            <a:ext cx="12628154" cy="7002804"/>
          </a:xfrm>
          <a:prstGeom prst="rect">
            <a:avLst/>
          </a:prstGeom>
          <a:ln w="3175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25400" dist="127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25400" dist="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25400" dist="127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3175" cap="flat">
          <a:noFill/>
          <a:miter lim="400000"/>
        </a:ln>
        <a:effectLst>
          <a:outerShdw sx="100000" sy="100000" kx="0" ky="0" algn="b" rotWithShape="0" blurRad="25400" dist="127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38100" tIns="38100" rIns="38100" bIns="381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8100" tIns="38100" rIns="38100" bIns="381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25400" dist="127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25400" dist="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25400" dist="127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3175" cap="flat">
          <a:noFill/>
          <a:miter lim="400000"/>
        </a:ln>
        <a:effectLst>
          <a:outerShdw sx="100000" sy="100000" kx="0" ky="0" algn="b" rotWithShape="0" blurRad="25400" dist="127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38100" tIns="38100" rIns="38100" bIns="381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38100" tIns="38100" rIns="38100" bIns="381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